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302" r:id="rId2"/>
    <p:sldId id="316" r:id="rId3"/>
    <p:sldId id="315" r:id="rId4"/>
    <p:sldId id="314" r:id="rId5"/>
  </p:sldIdLst>
  <p:sldSz cx="12192000" cy="6858000"/>
  <p:notesSz cx="6858000" cy="9144000"/>
  <p:embeddedFontLst>
    <p:embeddedFont>
      <p:font typeface="NanumSquareRoundOTF Bold" panose="020B0600000101010101" pitchFamily="34" charset="-127"/>
      <p:bold r:id="rId8"/>
    </p:embeddedFont>
    <p:embeddedFont>
      <p:font typeface="NanumSquareRoundOTF ExtraBold" panose="020B0600000101010101" pitchFamily="34" charset="-127"/>
      <p:bold r:id="rId9"/>
    </p:embeddedFont>
    <p:embeddedFont>
      <p:font typeface="Amazon Ember" panose="020B0603020204020204" pitchFamily="34" charset="0"/>
      <p:regular r:id="rId10"/>
      <p:bold r:id="rId11"/>
      <p:italic r:id="rId12"/>
      <p:boldItalic r:id="rId13"/>
    </p:embeddedFont>
    <p:embeddedFont>
      <p:font typeface="Amazon Ember Heavy" panose="020B0603020204020204" pitchFamily="34" charset="0"/>
      <p:bold r:id="rId14"/>
      <p:italic r:id="rId15"/>
      <p:boldItalic r:id="rId16"/>
    </p:embeddedFont>
    <p:embeddedFont>
      <p:font typeface="Amazon Ember Mono" panose="020B0603020204020204" pitchFamily="34" charset="0"/>
      <p:regular r:id="rId17"/>
      <p:bold r:id="rId18"/>
      <p:italic r:id="rId19"/>
      <p:boldItalic r:id="rId20"/>
    </p:embeddedFont>
    <p:embeddedFont>
      <p:font typeface="Lucida Console" panose="020B0609040504020204" pitchFamily="49" charset="0"/>
      <p:regular r:id="rId21"/>
    </p:embeddedFont>
    <p:embeddedFont>
      <p:font typeface="NanumSquareOTF Bold" panose="020B0600000101010101" pitchFamily="34" charset="-127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25896864-DF69-40F5-8CB7-E9E220E900ED}">
          <p14:sldIdLst/>
        </p14:section>
        <p14:section name="Title slide options" id="{8806E88D-7D3F-475C-A6F5-14A5B6CD3EBE}">
          <p14:sldIdLst>
            <p14:sldId id="302"/>
          </p14:sldIdLst>
        </p14:section>
        <p14:section name="Divider slide options" id="{53D029EB-DEEC-436B-98BE-1B30026C68BA}">
          <p14:sldIdLst/>
        </p14:section>
        <p14:section name="Content slides" id="{EC17E99E-D672-4609-B42A-AE99DD1E8900}">
          <p14:sldIdLst>
            <p14:sldId id="316"/>
            <p14:sldId id="315"/>
          </p14:sldIdLst>
        </p14:section>
        <p14:section name="Thank you options" id="{7E98B0BD-72E6-4477-9B70-9A023E279BCE}">
          <p14:sldIdLst>
            <p14:sldId id="314"/>
          </p14:sldIdLst>
        </p14:section>
        <p14:section name="Examples" id="{5052AD04-C0D9-4FF6-AA6F-420659794DEE}">
          <p14:sldIdLst/>
        </p14:section>
        <p14:section name="Template directions" id="{9E4ACA30-D387-48B9-B60B-FCAB7867C6F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9" autoAdjust="0"/>
    <p:restoredTop sz="96215" autoAdjust="0"/>
  </p:normalViewPr>
  <p:slideViewPr>
    <p:cSldViewPr snapToGrid="0">
      <p:cViewPr varScale="1">
        <p:scale>
          <a:sx n="125" d="100"/>
          <a:sy n="125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1AD553-57E7-4644-9866-64FF8D3DA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83AA36F-CD9A-2A41-8725-A67876DE5C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2F0ABF3-8547-764B-B094-62100AF5AF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D88D2A4-FD03-1A47-AE4B-06DB141F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6790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BB1A220-74EC-7840-995A-2F8DA7CB7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FE722D8-69E1-EF46-B684-1ED917E88A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C595866-738A-B54C-A75C-EEC3C2B9F8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335038A-98D9-1A49-9B4C-730D2DCC86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1986-D3EC-4508-B4AE-6FD7EB2C4B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16E614-990B-3549-B91E-4095AAF0B57F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038B7A-1073-8C48-844A-2A95257374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A55CA1-6184-4FB5-87BA-30693AEB28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B37FB0-3553-F641-BDF0-3F760474EAB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32159A3-5A3E-FB42-9FB2-73C69E2B73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1247EEC-484E-2746-A93C-E8BE89870F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0C74A40-3290-7A4B-A4E0-936F9FB700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ABCC49-B2C3-7F41-BBC4-ABD73D9610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F732DC-4284-43E0-914C-F49005F128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C5DAC4-204D-864C-A158-551C9BAF81E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A485AE-D837-8348-9DC4-1649C37DFE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968DDE6-66D0-D44E-8EB7-06D54D024E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1E0CB4B-4C25-3448-A498-FFE74E6358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499AF5-2327-824D-96F8-049FFAF576CD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9633-4542-C245-8371-65E493A22BA9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677-FDBF-E847-99E6-5C19CF2B9FC7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10CAA-001C-4D0F-BB74-F1ACD384C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FA99AD-597B-814E-A5A8-65741EE24A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1884-8A3A-414E-814D-7C63E1F458BC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89890-475A-6642-ACD4-9C0B01A5A903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601E61-1CBD-E94A-9D90-79DA6F5C9A1A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8AD50-9C2A-4348-80A4-2855B184DF49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A32C-570C-F64B-925E-20F8A4E3922E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5045AFA-F278-3144-AF19-566EF51A82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4DD3BFE-A85D-8642-9644-C389E3CFD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20FF-F6AA-9F41-9518-472EB426B570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FDBC3FF-ECDC-8D40-B923-1A53EBB42F09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361935-DCCF-A84F-9BA7-DB3DE328BED5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B5F168-F398-C64D-B9E2-C3240A94451A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E2F-742F-2645-ADC4-CF148144A004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CBC4-78B2-8940-BADA-0D2F1C791D46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989A2D-80C2-034B-8D9E-AA51A80319B6}" type="datetime1">
              <a:rPr lang="en-US" smtClean="0"/>
              <a:t>10/28/22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FBD489D-F1B0-CB40-9463-3FA3B2FD61C6}" type="datetime1">
              <a:rPr lang="en-US" smtClean="0"/>
              <a:t>10/28/22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83B53B4-39DB-4A4B-BB84-BB9B18FDF9E7}" type="datetime1">
              <a:rPr lang="en-US" smtClean="0"/>
              <a:t>10/28/22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9BAA1-776C-2044-ACFE-7C3B0CBBDCB4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39ECE8-DE26-0A46-BA51-D2D602C44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652FBED-6885-0A40-9622-6318D7DDE2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8815E9-0F60-7941-B62C-2FC2DC9713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C807F5E-8BA7-F943-8393-4417D15807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25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8AFF-3166-094E-AEF6-DB3839933393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92BF-DB2D-3347-B1C4-3ABDE634C031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4A219A-BE84-4EDF-84E9-7B8C5EE9E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26CB-9B0F-2A4C-A80E-E776D7DE5509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09C05-CA0F-E34C-952A-CB075A6616E6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26F4BB-042D-1846-B82D-51DA30BC67B4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>
              <a:duotone>
                <a:prstClr val="black"/>
                <a:srgbClr val="19191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8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9074AA5-C151-0A45-9F77-42A18481B716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6B2AE8-B7D0-2D48-8091-CEF405BE51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0CA896-602A-E243-BE9B-E1CBDEFDF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2567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12DC60-18AF-C74C-AFB9-EAE9A24C3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438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EFF3FD-7EB5-5145-8766-8766646B4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19CA43A-0BE2-8845-A015-EFD319C17A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A889325-F8C4-9C43-972B-8E93374BE3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9CE6DC0-6A0B-5A43-B468-8A0741F3B0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1138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99BCDC-404A-124D-A5B2-1845D519F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9406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A7C147-BC45-674B-AE25-F0E6FE1A80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6479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98617F-F812-B349-9462-CD49E75DAF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8D73-E55C-924B-83AA-A88F60D2E450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B277A-E73E-44FD-8B68-712635016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55441-43FF-7C49-8C05-26D176913114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5505E3-A947-274A-8299-2F4CEF6CA0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3C87-BAE1-D54A-BE14-A6BCFE00035F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9D5AE-F78A-447A-B97A-B17D1F140D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CA56A-6FC7-4D4A-BECF-DBA8E49F114F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869582-C954-4848-A716-4963E95572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C681A-4CAC-414A-BE68-FA43BF7A2E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6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0B7E-ED54-C549-90DC-735B5ECBD42D}" type="datetime1">
              <a:rPr lang="en-US" smtClean="0"/>
              <a:t>10/28/22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7B2CE-FC92-4FCD-A01E-FCAD64CBFC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5BBED4-42D6-3C44-9D08-4EC777D6404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F566-6388-0347-9221-50EF0BCFE9D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0E75-86A2-5048-9E95-5A3718CC37BB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8E47-0159-EE4B-882C-434939001FD7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+mj-lt"/>
              </a:rPr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FF82B-B4E0-4C97-87F3-C1C0B8837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5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6BA1DA-832A-8D49-BF15-9D95BA7476F2}"/>
              </a:ext>
            </a:extLst>
          </p:cNvPr>
          <p:cNvSpPr/>
          <p:nvPr userDrawn="1"/>
        </p:nvSpPr>
        <p:spPr>
          <a:xfrm>
            <a:off x="0" y="-1554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C6E2F53-0FBB-124C-81DE-F8527BC550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BE541D5-7199-9440-80B9-06AAE1B83D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1295639-FB9B-C542-8B8D-F0318E3EE4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42109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323922-2C9A-8C49-936B-76006406D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0699A8-F4FA-6346-9CE1-EF9E3624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857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B09F166-BAFD-CD4B-B967-EEE2856F1B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1807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0BD941-200A-FF40-A445-268D8C6348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348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80061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1319F8-B915-9347-B439-7E319BB127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16ADEE-A578-41C2-B493-75D763483D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FEEA95-958F-F44C-AAA3-09B9452CE1F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41FA0-CE4F-4F88-AFA5-9F5F35AEAC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A8C39-777F-684D-8242-367D308F9BA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8823-16AD-42DA-A614-DCACD2208F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3750FA-CCE9-D940-A28D-F13B1DD2694A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BA1DAC-1D4B-40F4-ACDC-8B1BBF1C87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2E31EA-21A2-FF44-AD98-A337F0AC774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72F510B-DCA1-9F49-B85D-3283E0DCF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B8148E8-5DA8-3B47-AD63-9AA7EC76B1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939258B-E6FE-F747-8B20-453063A06F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9483D2B-2771-214F-A172-C9401B8A9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102C2-77EF-46C1-AFC6-B431B92FCC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C838F3-2F79-BF48-9577-D9A63D20A20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11005A-3F3C-1E4B-B54E-3746C0D26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6DD6ED-B434-44E1-9073-080A550213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80923-8512-4B48-A0F8-5A03AFDC12E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403C0-1408-4AB8-AC0D-3344701613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06C4A0-E008-AF40-A0A4-F6D3E2262BF2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71C6C3-7C2E-4D24-9F84-3E2DEF1FCD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25BA49-B787-0C49-8233-C61C54AABDA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C07751-4F3B-497E-8AF1-D21E863BF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381D2-C898-9449-A219-8E5E362AFF1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648ED2-18BC-4FB2-A0B0-A4E9591C6F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580C33-977B-1D4A-B63F-0B8B3ABF71A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789FEF-D4F7-47D3-A383-DA944A00FD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DD7FC2-5EEC-3D48-BF64-E6A0A5BB190A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1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6FF5C0-6635-46BC-9E97-5290814648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99DA96-41C2-AF40-89EB-395D326D4292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7D4A-4923-4346-B635-234BFD593ACE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826F-B227-5941-8A85-F4722481174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70598C-F9FD-5D49-9103-BB0881A0332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1" i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C1148-056A-4D2E-8A56-17FEC3315C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404AB2-CD1E-E043-9113-76522CBAD813}"/>
              </a:ext>
            </a:extLst>
          </p:cNvPr>
          <p:cNvSpPr txBox="1"/>
          <p:nvPr userDrawn="1"/>
        </p:nvSpPr>
        <p:spPr>
          <a:xfrm>
            <a:off x="560709" y="6389813"/>
            <a:ext cx="20441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i="0" baseline="0" dirty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4F34D0D-3514-6B40-BA8C-1D455BE1CE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 b="1" i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03781BC-7BCD-0342-AFA0-E6F9FA0B2E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06ECC47-F4FA-2D4B-81AB-362874DE0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FD3649-EC7D-7442-A809-81657EE7E1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8B6A2E-651A-457E-8C8A-B244A6490F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DC6EE5-A2E8-D246-BF68-1D28BD45CDC8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CB7077-8A21-DB4F-A74C-8FA1A2E1D7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04137A4-A5BD-0B42-83C6-A8BBAB0848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BA7224B-5393-7D4F-8F27-ED1BE8E3D9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FFA55E-8897-9A41-8D38-3A37E6B97C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2C837-8B15-4323-B556-694D8B67EB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36350-F82A-564A-B8D6-7F2965BC26E3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75B93D-0586-4145-B798-9347DB57C2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46E6712-D553-2F47-97E3-45BA287A18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E9503FA-9A14-854F-B974-4902FFA11B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3640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852" y="1196999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11DC-CF14-304A-B650-52BBF25E1B60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142340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chemeClr val="tx2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AWS GA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6DC4F-AA17-D74E-875E-22781CDE545B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49" r:id="rId2"/>
    <p:sldLayoutId id="2147483713" r:id="rId3"/>
    <p:sldLayoutId id="2147483712" r:id="rId4"/>
    <p:sldLayoutId id="2147483710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61" r:id="rId13"/>
    <p:sldLayoutId id="2147483654" r:id="rId14"/>
    <p:sldLayoutId id="2147483709" r:id="rId15"/>
    <p:sldLayoutId id="2147483662" r:id="rId16"/>
    <p:sldLayoutId id="2147483663" r:id="rId17"/>
    <p:sldLayoutId id="2147483655" r:id="rId18"/>
    <p:sldLayoutId id="2147483650" r:id="rId19"/>
    <p:sldLayoutId id="2147483664" r:id="rId20"/>
    <p:sldLayoutId id="2147483666" r:id="rId21"/>
    <p:sldLayoutId id="2147483667" r:id="rId22"/>
    <p:sldLayoutId id="2147483665" r:id="rId23"/>
    <p:sldLayoutId id="2147483668" r:id="rId24"/>
    <p:sldLayoutId id="2147483653" r:id="rId25"/>
    <p:sldLayoutId id="2147483689" r:id="rId26"/>
    <p:sldLayoutId id="2147483691" r:id="rId27"/>
    <p:sldLayoutId id="2147483690" r:id="rId28"/>
    <p:sldLayoutId id="2147483657" r:id="rId29"/>
    <p:sldLayoutId id="2147483692" r:id="rId30"/>
    <p:sldLayoutId id="2147483693" r:id="rId31"/>
    <p:sldLayoutId id="2147483694" r:id="rId32"/>
    <p:sldLayoutId id="2147483652" r:id="rId33"/>
    <p:sldLayoutId id="2147483669" r:id="rId34"/>
    <p:sldLayoutId id="2147483670" r:id="rId35"/>
    <p:sldLayoutId id="2147483673" r:id="rId36"/>
    <p:sldLayoutId id="2147483651" r:id="rId37"/>
    <p:sldLayoutId id="2147483714" r:id="rId38"/>
    <p:sldLayoutId id="2147483716" r:id="rId39"/>
    <p:sldLayoutId id="2147483717" r:id="rId40"/>
    <p:sldLayoutId id="2147483715" r:id="rId41"/>
    <p:sldLayoutId id="2147483686" r:id="rId42"/>
    <p:sldLayoutId id="2147483687" r:id="rId43"/>
    <p:sldLayoutId id="2147483688" r:id="rId44"/>
    <p:sldLayoutId id="2147483671" r:id="rId45"/>
    <p:sldLayoutId id="2147483672" r:id="rId46"/>
    <p:sldLayoutId id="2147483695" r:id="rId47"/>
    <p:sldLayoutId id="2147483674" r:id="rId48"/>
    <p:sldLayoutId id="2147483675" r:id="rId49"/>
    <p:sldLayoutId id="2147483656" r:id="rId50"/>
    <p:sldLayoutId id="2147483676" r:id="rId51"/>
    <p:sldLayoutId id="2147483718" r:id="rId52"/>
    <p:sldLayoutId id="2147483719" r:id="rId53"/>
    <p:sldLayoutId id="2147483720" r:id="rId54"/>
    <p:sldLayoutId id="2147483721" r:id="rId55"/>
    <p:sldLayoutId id="2147483696" r:id="rId56"/>
    <p:sldLayoutId id="2147483697" r:id="rId57"/>
    <p:sldLayoutId id="2147483698" r:id="rId58"/>
    <p:sldLayoutId id="2147483699" r:id="rId59"/>
    <p:sldLayoutId id="2147483700" r:id="rId60"/>
    <p:sldLayoutId id="2147483701" r:id="rId61"/>
    <p:sldLayoutId id="2147483702" r:id="rId62"/>
    <p:sldLayoutId id="2147483703" r:id="rId63"/>
    <p:sldLayoutId id="2147483704" r:id="rId64"/>
    <p:sldLayoutId id="2147483705" r:id="rId65"/>
    <p:sldLayoutId id="2147483706" r:id="rId66"/>
    <p:sldLayoutId id="2147483707" r:id="rId67"/>
    <p:sldLayoutId id="2147483708" r:id="rId68"/>
    <p:sldLayoutId id="2147483678" r:id="rId6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1" i="0" kern="1200" baseline="0">
          <a:solidFill>
            <a:schemeClr val="tx2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93D63-A941-B44E-A2F3-FF89B45C0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8" y="4349712"/>
            <a:ext cx="5201922" cy="646331"/>
          </a:xfrm>
        </p:spPr>
        <p:txBody>
          <a:bodyPr/>
          <a:lstStyle/>
          <a:p>
            <a:r>
              <a:rPr lang="en-US" dirty="0"/>
              <a:t>CHOI, WOOHYUNG (</a:t>
            </a:r>
            <a:r>
              <a:rPr lang="en-US" dirty="0" err="1"/>
              <a:t>whchoi@amazon.com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8FDCA-EB42-9E4A-8457-C81532C2F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904740"/>
            <a:ext cx="3797302" cy="313932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Principal Solutions Architect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396C3-8705-7F49-BA29-82ED42025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126159"/>
            <a:ext cx="8890002" cy="761362"/>
          </a:xfrm>
        </p:spPr>
        <p:txBody>
          <a:bodyPr/>
          <a:lstStyle/>
          <a:p>
            <a:r>
              <a:rPr lang="en-US" dirty="0"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AWS GA LAB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486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EC223-7AE6-92FA-E422-0716D283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LAB Topology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C92C8D-D861-582E-59D1-59EDAE98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phic 25">
            <a:extLst>
              <a:ext uri="{FF2B5EF4-FFF2-40B4-BE49-F238E27FC236}">
                <a16:creationId xmlns:a16="http://schemas.microsoft.com/office/drawing/2014/main" id="{4F9E6A87-328A-A3B8-6FBD-B3A10DA61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5" y="1213622"/>
            <a:ext cx="275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3ED775E-ECD7-114E-C10F-551EDA62DC08}"/>
              </a:ext>
            </a:extLst>
          </p:cNvPr>
          <p:cNvSpPr/>
          <p:nvPr/>
        </p:nvSpPr>
        <p:spPr>
          <a:xfrm>
            <a:off x="1050721" y="1889760"/>
            <a:ext cx="4275373" cy="276352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r>
              <a:rPr lang="en-US" sz="800" b="1" dirty="0">
                <a:ln w="0"/>
                <a:solidFill>
                  <a:srgbClr val="1E89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VPC1</a:t>
            </a:r>
          </a:p>
          <a:p>
            <a:pPr>
              <a:defRPr/>
            </a:pPr>
            <a:r>
              <a:rPr lang="en-US" sz="800" b="1" dirty="0">
                <a:ln w="0"/>
                <a:solidFill>
                  <a:srgbClr val="1E89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(10.11.0.0/16)</a:t>
            </a:r>
          </a:p>
        </p:txBody>
      </p:sp>
      <p:pic>
        <p:nvPicPr>
          <p:cNvPr id="7" name="Graphic 28">
            <a:extLst>
              <a:ext uri="{FF2B5EF4-FFF2-40B4-BE49-F238E27FC236}">
                <a16:creationId xmlns:a16="http://schemas.microsoft.com/office/drawing/2014/main" id="{C0E87CDA-C90F-3A44-059E-0362C07C0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21" y="1889760"/>
            <a:ext cx="275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8F1B7A9D-2054-BE20-8FC9-9EBB754983CB}"/>
              </a:ext>
            </a:extLst>
          </p:cNvPr>
          <p:cNvSpPr/>
          <p:nvPr/>
        </p:nvSpPr>
        <p:spPr>
          <a:xfrm>
            <a:off x="1390141" y="2448560"/>
            <a:ext cx="1763041" cy="205231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6200"/>
          <a:lstStyle/>
          <a:p>
            <a:pPr>
              <a:defRPr/>
            </a:pPr>
            <a:endParaRPr lang="en-US" sz="800" b="1" dirty="0">
              <a:solidFill>
                <a:srgbClr val="00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F171BE80-C14B-D657-B87A-73C628D0F59D}"/>
              </a:ext>
            </a:extLst>
          </p:cNvPr>
          <p:cNvSpPr/>
          <p:nvPr/>
        </p:nvSpPr>
        <p:spPr>
          <a:xfrm>
            <a:off x="1426108" y="3597388"/>
            <a:ext cx="1706429" cy="831153"/>
          </a:xfrm>
          <a:prstGeom prst="rect">
            <a:avLst/>
          </a:prstGeom>
          <a:solidFill>
            <a:schemeClr val="accent6">
              <a:lumMod val="50000"/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Private Subnet A</a:t>
            </a:r>
          </a:p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(10.1.21.0/24)</a:t>
            </a:r>
          </a:p>
        </p:txBody>
      </p:sp>
      <p:pic>
        <p:nvPicPr>
          <p:cNvPr id="12" name="Graphic 34">
            <a:extLst>
              <a:ext uri="{FF2B5EF4-FFF2-40B4-BE49-F238E27FC236}">
                <a16:creationId xmlns:a16="http://schemas.microsoft.com/office/drawing/2014/main" id="{6D04B05E-DFED-7855-F962-D425D4FA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08" y="3596064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09A68D-FDFF-C39F-1E53-994C5D45C0F3}"/>
              </a:ext>
            </a:extLst>
          </p:cNvPr>
          <p:cNvSpPr/>
          <p:nvPr/>
        </p:nvSpPr>
        <p:spPr>
          <a:xfrm>
            <a:off x="1770286" y="4257228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C107EE-DD4A-C845-5732-000A5382F75E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01682" y="3926892"/>
            <a:ext cx="360000" cy="3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922586-15B7-1CAF-E214-CD5C6ACAEE6B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1852" y="3917940"/>
            <a:ext cx="360000" cy="36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A68C2A-4ECC-E87D-4546-C5B59C07C6CB}"/>
              </a:ext>
            </a:extLst>
          </p:cNvPr>
          <p:cNvSpPr/>
          <p:nvPr/>
        </p:nvSpPr>
        <p:spPr>
          <a:xfrm>
            <a:off x="2496870" y="4263524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EC2 102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C0BE6E47-A14B-1398-0875-EE9487D01D3A}"/>
              </a:ext>
            </a:extLst>
          </p:cNvPr>
          <p:cNvSpPr/>
          <p:nvPr/>
        </p:nvSpPr>
        <p:spPr>
          <a:xfrm>
            <a:off x="1426108" y="2585372"/>
            <a:ext cx="1703982" cy="83115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endParaRPr lang="en-US" sz="800" b="1" dirty="0"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1" name="Graphic 34">
            <a:extLst>
              <a:ext uri="{FF2B5EF4-FFF2-40B4-BE49-F238E27FC236}">
                <a16:creationId xmlns:a16="http://schemas.microsoft.com/office/drawing/2014/main" id="{E324D8BB-5B11-B7A1-1229-E87CA6FC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08" y="2604205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154997-2C5F-1270-D579-B59B4DB76398}"/>
              </a:ext>
            </a:extLst>
          </p:cNvPr>
          <p:cNvSpPr/>
          <p:nvPr/>
        </p:nvSpPr>
        <p:spPr>
          <a:xfrm>
            <a:off x="1971225" y="3208110"/>
            <a:ext cx="569387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NATGW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B7FEA7-EB4D-B3B9-0CA5-1669402A56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46170" y="2896048"/>
            <a:ext cx="360000" cy="36000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E19F9A15-D056-09A3-1DB1-7DDC7B50D9EA}"/>
              </a:ext>
            </a:extLst>
          </p:cNvPr>
          <p:cNvSpPr/>
          <p:nvPr/>
        </p:nvSpPr>
        <p:spPr>
          <a:xfrm>
            <a:off x="3444596" y="2448560"/>
            <a:ext cx="1763041" cy="205231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6200"/>
          <a:lstStyle/>
          <a:p>
            <a:pPr>
              <a:defRPr/>
            </a:pPr>
            <a:endParaRPr lang="en-US" sz="800" b="1" dirty="0">
              <a:solidFill>
                <a:srgbClr val="00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" name="Rectangle 32">
            <a:extLst>
              <a:ext uri="{FF2B5EF4-FFF2-40B4-BE49-F238E27FC236}">
                <a16:creationId xmlns:a16="http://schemas.microsoft.com/office/drawing/2014/main" id="{FB6EAF85-CC39-60F5-F061-DF8DDCBB1659}"/>
              </a:ext>
            </a:extLst>
          </p:cNvPr>
          <p:cNvSpPr/>
          <p:nvPr/>
        </p:nvSpPr>
        <p:spPr>
          <a:xfrm>
            <a:off x="3480564" y="3597388"/>
            <a:ext cx="1706429" cy="831153"/>
          </a:xfrm>
          <a:prstGeom prst="rect">
            <a:avLst/>
          </a:prstGeom>
          <a:solidFill>
            <a:schemeClr val="accent6">
              <a:lumMod val="50000"/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Private Subnet B</a:t>
            </a:r>
          </a:p>
          <a:p>
            <a:pPr>
              <a:defRPr/>
            </a:pP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(10.1.22.0/24)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980C0F2E-E6B1-4B33-507A-996BFFB80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564" y="3596064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429E21-09D7-403D-F0B4-2154BECC6BB4}"/>
              </a:ext>
            </a:extLst>
          </p:cNvPr>
          <p:cNvSpPr/>
          <p:nvPr/>
        </p:nvSpPr>
        <p:spPr>
          <a:xfrm>
            <a:off x="3824742" y="4257228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EC2 101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3209EFA-F435-34AD-D6A7-20F3F5E64755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6138" y="3903808"/>
            <a:ext cx="360000" cy="36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72D8EB8-0498-FB4B-ED3B-E1DFC2A67937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6308" y="3917940"/>
            <a:ext cx="360000" cy="3600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A51B57-47C6-EC27-7380-BCA40BD55B37}"/>
              </a:ext>
            </a:extLst>
          </p:cNvPr>
          <p:cNvSpPr/>
          <p:nvPr/>
        </p:nvSpPr>
        <p:spPr>
          <a:xfrm>
            <a:off x="4551326" y="4263524"/>
            <a:ext cx="607859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EC2 102</a:t>
            </a:r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B41A14C8-7094-253A-478A-BA441FB7C14A}"/>
              </a:ext>
            </a:extLst>
          </p:cNvPr>
          <p:cNvSpPr/>
          <p:nvPr/>
        </p:nvSpPr>
        <p:spPr>
          <a:xfrm>
            <a:off x="3480563" y="2585372"/>
            <a:ext cx="1703982" cy="83115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1940"/>
          <a:lstStyle/>
          <a:p>
            <a:pPr>
              <a:defRPr/>
            </a:pPr>
            <a:endParaRPr lang="en-US" sz="800" b="1" dirty="0">
              <a:solidFill>
                <a:srgbClr val="1E89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6" name="Graphic 34">
            <a:extLst>
              <a:ext uri="{FF2B5EF4-FFF2-40B4-BE49-F238E27FC236}">
                <a16:creationId xmlns:a16="http://schemas.microsoft.com/office/drawing/2014/main" id="{6CEB015A-AC2B-2EE0-AD5A-80C565EF1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23" y="2584021"/>
            <a:ext cx="228865" cy="2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A18BE3-D3CC-04D8-4F49-6F02190B77CA}"/>
              </a:ext>
            </a:extLst>
          </p:cNvPr>
          <p:cNvSpPr/>
          <p:nvPr/>
        </p:nvSpPr>
        <p:spPr>
          <a:xfrm>
            <a:off x="4189592" y="3208110"/>
            <a:ext cx="569387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NATGW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A5C2DBD-53ED-FB67-5B89-251F857D3EA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64537" y="2896048"/>
            <a:ext cx="360000" cy="36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6E5A73-68BB-EA91-ED6A-1D9A9AE6840B}"/>
              </a:ext>
            </a:extLst>
          </p:cNvPr>
          <p:cNvSpPr/>
          <p:nvPr/>
        </p:nvSpPr>
        <p:spPr>
          <a:xfrm>
            <a:off x="2805341" y="3204014"/>
            <a:ext cx="381836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81E5C47-F926-9B9F-1325-867976C749E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90" y="1736051"/>
            <a:ext cx="360000" cy="360000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D32D1BC-38BA-DA71-E70A-84A3A6A518CB}"/>
              </a:ext>
            </a:extLst>
          </p:cNvPr>
          <p:cNvSpPr/>
          <p:nvPr/>
        </p:nvSpPr>
        <p:spPr>
          <a:xfrm>
            <a:off x="1367331" y="2214144"/>
            <a:ext cx="4283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AZ-A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2BEC2BD-0BB5-0E55-3DBF-868EE903B046}"/>
              </a:ext>
            </a:extLst>
          </p:cNvPr>
          <p:cNvSpPr/>
          <p:nvPr/>
        </p:nvSpPr>
        <p:spPr>
          <a:xfrm>
            <a:off x="4786349" y="2241883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AZ-B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A22252D9-6AB2-CDBE-BD20-57D75B90F8F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99" y="2879432"/>
            <a:ext cx="360000" cy="360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8D53C61-1643-2C64-699E-BA54988E1E5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52" y="2887821"/>
            <a:ext cx="360000" cy="360000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F529451E-54DA-1C3F-ABA7-3CFE155669EA}"/>
              </a:ext>
            </a:extLst>
          </p:cNvPr>
          <p:cNvSpPr/>
          <p:nvPr/>
        </p:nvSpPr>
        <p:spPr>
          <a:xfrm>
            <a:off x="2417571" y="3201081"/>
            <a:ext cx="378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NLB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7B2BC8-63E3-DA48-B09D-0B8A6ED15DE0}"/>
              </a:ext>
            </a:extLst>
          </p:cNvPr>
          <p:cNvSpPr txBox="1"/>
          <p:nvPr/>
        </p:nvSpPr>
        <p:spPr>
          <a:xfrm>
            <a:off x="3906645" y="2547428"/>
            <a:ext cx="137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Public Subnet B</a:t>
            </a:r>
          </a:p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(10.11.12.0/24)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7BE851F-5B9B-C75B-8CEB-407EF528AC40}"/>
              </a:ext>
            </a:extLst>
          </p:cNvPr>
          <p:cNvSpPr txBox="1"/>
          <p:nvPr/>
        </p:nvSpPr>
        <p:spPr>
          <a:xfrm>
            <a:off x="1612485" y="2547428"/>
            <a:ext cx="137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Public Subnet A</a:t>
            </a:r>
          </a:p>
          <a:p>
            <a:r>
              <a:rPr lang="en-US" altLang="ko-KR" sz="9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(10.11.11.0/24)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C05D1FB-B3B1-F779-86DE-3276513791B4}"/>
              </a:ext>
            </a:extLst>
          </p:cNvPr>
          <p:cNvSpPr/>
          <p:nvPr/>
        </p:nvSpPr>
        <p:spPr>
          <a:xfrm>
            <a:off x="3494632" y="3204014"/>
            <a:ext cx="381836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930E2448-70CA-1D97-4353-2FEAD86C9AD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90" y="2879432"/>
            <a:ext cx="360000" cy="360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5129CCF1-E288-43FE-CA9C-26C1CF57257B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35" y="2887563"/>
            <a:ext cx="360000" cy="360000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8ECB48-DD2A-4B77-52CF-5A863022B912}"/>
              </a:ext>
            </a:extLst>
          </p:cNvPr>
          <p:cNvSpPr/>
          <p:nvPr/>
        </p:nvSpPr>
        <p:spPr>
          <a:xfrm>
            <a:off x="3863154" y="3200823"/>
            <a:ext cx="378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ore-KR" sz="800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Arial" panose="020B0604020202020204" pitchFamily="34" charset="0"/>
              </a:rPr>
              <a:t>NLB</a:t>
            </a:r>
          </a:p>
        </p:txBody>
      </p:sp>
    </p:spTree>
    <p:extLst>
      <p:ext uri="{BB962C8B-B14F-4D97-AF65-F5344CB8AC3E}">
        <p14:creationId xmlns:p14="http://schemas.microsoft.com/office/powerpoint/2010/main" val="194293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727AC0D3-8EF4-0435-AE6B-9D0A3BE4A714}"/>
              </a:ext>
            </a:extLst>
          </p:cNvPr>
          <p:cNvGrpSpPr/>
          <p:nvPr/>
        </p:nvGrpSpPr>
        <p:grpSpPr>
          <a:xfrm>
            <a:off x="9381747" y="5281012"/>
            <a:ext cx="1374747" cy="1038513"/>
            <a:chOff x="9381747" y="5281012"/>
            <a:chExt cx="1374747" cy="1038513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30A51E5-9D4F-7660-E931-24AC9119B26D}"/>
                </a:ext>
              </a:extLst>
            </p:cNvPr>
            <p:cNvSpPr/>
            <p:nvPr/>
          </p:nvSpPr>
          <p:spPr>
            <a:xfrm>
              <a:off x="9381747" y="5281012"/>
              <a:ext cx="1374747" cy="887731"/>
            </a:xfrm>
            <a:prstGeom prst="roundRect">
              <a:avLst>
                <a:gd name="adj" fmla="val 209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CF92655-46FA-D5DF-50E7-97FAE0168A6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6402" y="5959525"/>
              <a:ext cx="360000" cy="360000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048B216-8D8A-12C0-C132-6B88EC9038B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29" y="5375466"/>
              <a:ext cx="360000" cy="36000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C4FC5EC-32E1-314D-8BC4-6E12ACFDDF7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1837" y="5373226"/>
              <a:ext cx="360000" cy="360000"/>
            </a:xfrm>
            <a:prstGeom prst="rect">
              <a:avLst/>
            </a:prstGeom>
          </p:spPr>
        </p:pic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D6812612-43D3-6BA4-A6A6-604115970B28}"/>
                </a:ext>
              </a:extLst>
            </p:cNvPr>
            <p:cNvSpPr/>
            <p:nvPr/>
          </p:nvSpPr>
          <p:spPr>
            <a:xfrm>
              <a:off x="9931057" y="6053357"/>
              <a:ext cx="761839" cy="207600"/>
            </a:xfrm>
            <a:prstGeom prst="roundRect">
              <a:avLst>
                <a:gd name="adj" fmla="val 209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Oversea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3DECDA29-9986-58A6-66BD-9926413EE944}"/>
              </a:ext>
            </a:extLst>
          </p:cNvPr>
          <p:cNvGrpSpPr/>
          <p:nvPr/>
        </p:nvGrpSpPr>
        <p:grpSpPr>
          <a:xfrm>
            <a:off x="7445431" y="5281012"/>
            <a:ext cx="1374747" cy="1038513"/>
            <a:chOff x="7445431" y="5281012"/>
            <a:chExt cx="1374747" cy="1038513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759FF794-3211-131A-D666-506CF8BB03DE}"/>
                </a:ext>
              </a:extLst>
            </p:cNvPr>
            <p:cNvSpPr/>
            <p:nvPr/>
          </p:nvSpPr>
          <p:spPr>
            <a:xfrm>
              <a:off x="7445431" y="5281012"/>
              <a:ext cx="1374747" cy="887731"/>
            </a:xfrm>
            <a:prstGeom prst="roundRect">
              <a:avLst>
                <a:gd name="adj" fmla="val 209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D6BED8-88B4-02E3-CF40-CF5E3D548CF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0087" y="5959525"/>
              <a:ext cx="360000" cy="360000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201651F-D9A0-B0E3-D2FC-EEFBFC1FCE6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6015" y="5367117"/>
              <a:ext cx="360000" cy="36000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6FFE314-12B0-2A5D-E3F4-7EC23F158CA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2423" y="5364877"/>
              <a:ext cx="360000" cy="360000"/>
            </a:xfrm>
            <a:prstGeom prst="rect">
              <a:avLst/>
            </a:prstGeom>
          </p:spPr>
        </p:pic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7428EB4-2C98-2838-8744-A25EE5FF8DF3}"/>
                </a:ext>
              </a:extLst>
            </p:cNvPr>
            <p:cNvSpPr/>
            <p:nvPr/>
          </p:nvSpPr>
          <p:spPr>
            <a:xfrm>
              <a:off x="8076064" y="6010457"/>
              <a:ext cx="646182" cy="293399"/>
            </a:xfrm>
            <a:prstGeom prst="roundRect">
              <a:avLst>
                <a:gd name="adj" fmla="val 209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Office Oversea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09386770-0CD0-D86D-F7EC-A29E0521DF86}"/>
              </a:ext>
            </a:extLst>
          </p:cNvPr>
          <p:cNvGrpSpPr/>
          <p:nvPr/>
        </p:nvGrpSpPr>
        <p:grpSpPr>
          <a:xfrm>
            <a:off x="1666529" y="5251794"/>
            <a:ext cx="1374747" cy="1067731"/>
            <a:chOff x="1666529" y="5251794"/>
            <a:chExt cx="1374747" cy="1067731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0E35D04B-2A3E-D295-2B45-5BBEF1C3396A}"/>
                </a:ext>
              </a:extLst>
            </p:cNvPr>
            <p:cNvSpPr/>
            <p:nvPr/>
          </p:nvSpPr>
          <p:spPr>
            <a:xfrm>
              <a:off x="1666529" y="5251794"/>
              <a:ext cx="1374747" cy="887731"/>
            </a:xfrm>
            <a:prstGeom prst="roundRect">
              <a:avLst>
                <a:gd name="adj" fmla="val 209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A75B7F-EEF0-BDC6-F8C9-086D6B75AA7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1185" y="5959525"/>
              <a:ext cx="360000" cy="3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9DF77CE-6C53-FFAF-A106-2B50D23B311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1185" y="5364877"/>
              <a:ext cx="360000" cy="3600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986B697-990D-18F0-A366-507068BFB44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1230" y="5364877"/>
              <a:ext cx="360000" cy="360000"/>
            </a:xfrm>
            <a:prstGeom prst="rect">
              <a:avLst/>
            </a:prstGeom>
          </p:spPr>
        </p:pic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2F2F6BC8-DD11-B1DA-A0B7-9E276D25E16B}"/>
                </a:ext>
              </a:extLst>
            </p:cNvPr>
            <p:cNvSpPr/>
            <p:nvPr/>
          </p:nvSpPr>
          <p:spPr>
            <a:xfrm>
              <a:off x="2234379" y="6020603"/>
              <a:ext cx="646182" cy="208922"/>
            </a:xfrm>
            <a:prstGeom prst="roundRect">
              <a:avLst>
                <a:gd name="adj" fmla="val 209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FC</a:t>
              </a:r>
              <a:r>
                <a:rPr kumimoji="1" lang="ko-KR" altLang="en-US" sz="10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1000" dirty="0">
                  <a:solidFill>
                    <a:schemeClr val="tx1"/>
                  </a:solidFill>
                </a:rPr>
                <a:t>#1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1C53849-4806-B1AC-D154-2B04DA63DEEC}"/>
              </a:ext>
            </a:extLst>
          </p:cNvPr>
          <p:cNvSpPr/>
          <p:nvPr/>
        </p:nvSpPr>
        <p:spPr>
          <a:xfrm>
            <a:off x="3868326" y="5251794"/>
            <a:ext cx="1374747" cy="887731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ko-KR" altLang="en-US" dirty="0" err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4D7BDE-9A1E-7AA8-C4A7-6BE18314ACD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62982" y="5959525"/>
            <a:ext cx="360000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23301DF-ED6D-9EF6-EBBE-A7BDC61CCAF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56" y="5364877"/>
            <a:ext cx="360000" cy="3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85A5D89-D20D-8475-7D92-BD2E14A42B9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46501" y="5364877"/>
            <a:ext cx="360000" cy="360000"/>
          </a:xfrm>
          <a:prstGeom prst="rect">
            <a:avLst/>
          </a:prstGeom>
        </p:spPr>
      </p:pic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A68828DF-84A8-B6B7-90A1-E33D2FAD4AE4}"/>
              </a:ext>
            </a:extLst>
          </p:cNvPr>
          <p:cNvSpPr/>
          <p:nvPr/>
        </p:nvSpPr>
        <p:spPr>
          <a:xfrm>
            <a:off x="4459578" y="6021624"/>
            <a:ext cx="646182" cy="208922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FC</a:t>
            </a:r>
            <a:r>
              <a:rPr kumimoji="1" lang="ko-KR" altLang="en-US" sz="1000" dirty="0">
                <a:solidFill>
                  <a:schemeClr val="tx1"/>
                </a:solidFill>
              </a:rPr>
              <a:t> </a:t>
            </a:r>
            <a:r>
              <a:rPr kumimoji="1" lang="en-US" altLang="ko-KR" sz="1000" dirty="0">
                <a:solidFill>
                  <a:schemeClr val="tx1"/>
                </a:solidFill>
              </a:rPr>
              <a:t>#89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AS-IS Model for Coupang DR Network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FD34F7B-4F88-5D04-55E4-68A8DFF65D6A}"/>
              </a:ext>
            </a:extLst>
          </p:cNvPr>
          <p:cNvSpPr/>
          <p:nvPr/>
        </p:nvSpPr>
        <p:spPr>
          <a:xfrm>
            <a:off x="1666529" y="2788920"/>
            <a:ext cx="3946486" cy="1275969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BE3475A-AB4D-BB70-A793-DFD7DBF45AB3}"/>
              </a:ext>
            </a:extLst>
          </p:cNvPr>
          <p:cNvSpPr/>
          <p:nvPr/>
        </p:nvSpPr>
        <p:spPr>
          <a:xfrm>
            <a:off x="6810007" y="2788921"/>
            <a:ext cx="3946486" cy="1275968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ko-KR" altLang="en-US" dirty="0" err="1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BEF905-6C0A-4E13-412B-B4FE6326AE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96209" y="2807494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A07502-1176-D817-D7EB-3FBA18C715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31231" y="3621649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5123CC3-9570-F646-3DE6-A1090EAFF8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76" y="3621649"/>
            <a:ext cx="360000" cy="36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3C4E395-D0E2-A558-84ED-54D1810195E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67811" y="3621649"/>
            <a:ext cx="360000" cy="36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530CC43-A607-B7A4-4650-CEC49DEE016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17856" y="3621649"/>
            <a:ext cx="360000" cy="36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873D3E8-CF31-BD3B-B5C0-7D06B73B630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31231" y="2867288"/>
            <a:ext cx="360000" cy="360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EF250E2-39C4-3451-7CD4-C25268D9884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76" y="2867288"/>
            <a:ext cx="360000" cy="360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DBBB991-653E-29B5-FD61-44B525F94C8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67811" y="2867288"/>
            <a:ext cx="360000" cy="360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877A9D2-28A8-07A3-EE90-400002E2758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17856" y="2867288"/>
            <a:ext cx="360000" cy="3600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DBA88FD-24C6-4BAA-0C77-E618806080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45" y="3673143"/>
            <a:ext cx="360000" cy="36000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01A15EB-3560-B8C8-92A1-0F9715C9FB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49" y="3673143"/>
            <a:ext cx="360000" cy="3600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CA83F0B2-6AA4-A80D-96F9-90A29B485FB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31499" y="3673143"/>
            <a:ext cx="360000" cy="3600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26172537-D5E7-188F-10F1-AF5E227114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66103" y="3673143"/>
            <a:ext cx="360000" cy="36000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CDB38F6-B971-9C26-C6D7-6D9CA027C11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53239" y="4745210"/>
            <a:ext cx="360000" cy="360000"/>
          </a:xfrm>
          <a:prstGeom prst="rect">
            <a:avLst/>
          </a:prstGeom>
        </p:spPr>
      </p:pic>
      <p:sp>
        <p:nvSpPr>
          <p:cNvPr id="108" name="자유형 107">
            <a:extLst>
              <a:ext uri="{FF2B5EF4-FFF2-40B4-BE49-F238E27FC236}">
                <a16:creationId xmlns:a16="http://schemas.microsoft.com/office/drawing/2014/main" id="{F84A191B-28FD-718E-87D7-7EEBCD67DE54}"/>
              </a:ext>
            </a:extLst>
          </p:cNvPr>
          <p:cNvSpPr/>
          <p:nvPr/>
        </p:nvSpPr>
        <p:spPr>
          <a:xfrm>
            <a:off x="2130552" y="3977640"/>
            <a:ext cx="182880" cy="1399032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자유형 108">
            <a:extLst>
              <a:ext uri="{FF2B5EF4-FFF2-40B4-BE49-F238E27FC236}">
                <a16:creationId xmlns:a16="http://schemas.microsoft.com/office/drawing/2014/main" id="{C40DDBD5-E41C-3594-BCEB-3461E6422052}"/>
              </a:ext>
            </a:extLst>
          </p:cNvPr>
          <p:cNvSpPr/>
          <p:nvPr/>
        </p:nvSpPr>
        <p:spPr>
          <a:xfrm>
            <a:off x="2670750" y="3967041"/>
            <a:ext cx="4777881" cy="1399032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자유형 109">
            <a:extLst>
              <a:ext uri="{FF2B5EF4-FFF2-40B4-BE49-F238E27FC236}">
                <a16:creationId xmlns:a16="http://schemas.microsoft.com/office/drawing/2014/main" id="{356860BF-757E-4A6A-620C-876F9787ED08}"/>
              </a:ext>
            </a:extLst>
          </p:cNvPr>
          <p:cNvSpPr/>
          <p:nvPr/>
        </p:nvSpPr>
        <p:spPr>
          <a:xfrm flipH="1">
            <a:off x="2857638" y="3965845"/>
            <a:ext cx="1511006" cy="1399032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1" name="자유형 110">
            <a:extLst>
              <a:ext uri="{FF2B5EF4-FFF2-40B4-BE49-F238E27FC236}">
                <a16:creationId xmlns:a16="http://schemas.microsoft.com/office/drawing/2014/main" id="{F5CC8127-1A5D-DD5A-7ECF-222C81B78AB2}"/>
              </a:ext>
            </a:extLst>
          </p:cNvPr>
          <p:cNvSpPr/>
          <p:nvPr/>
        </p:nvSpPr>
        <p:spPr>
          <a:xfrm>
            <a:off x="4930213" y="3964649"/>
            <a:ext cx="3042256" cy="1399032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2" name="자유형 111">
            <a:extLst>
              <a:ext uri="{FF2B5EF4-FFF2-40B4-BE49-F238E27FC236}">
                <a16:creationId xmlns:a16="http://schemas.microsoft.com/office/drawing/2014/main" id="{45267298-3749-27FB-1C5A-4AAEE9200CB4}"/>
              </a:ext>
            </a:extLst>
          </p:cNvPr>
          <p:cNvSpPr/>
          <p:nvPr/>
        </p:nvSpPr>
        <p:spPr>
          <a:xfrm flipH="1">
            <a:off x="4330781" y="3990426"/>
            <a:ext cx="3566546" cy="1399032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3" name="자유형 112">
            <a:extLst>
              <a:ext uri="{FF2B5EF4-FFF2-40B4-BE49-F238E27FC236}">
                <a16:creationId xmlns:a16="http://schemas.microsoft.com/office/drawing/2014/main" id="{8687CDEF-197A-EFEF-8774-FC8B6227DD05}"/>
              </a:ext>
            </a:extLst>
          </p:cNvPr>
          <p:cNvSpPr/>
          <p:nvPr/>
        </p:nvSpPr>
        <p:spPr>
          <a:xfrm>
            <a:off x="8539105" y="4006334"/>
            <a:ext cx="972393" cy="1399032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자유형 113">
            <a:extLst>
              <a:ext uri="{FF2B5EF4-FFF2-40B4-BE49-F238E27FC236}">
                <a16:creationId xmlns:a16="http://schemas.microsoft.com/office/drawing/2014/main" id="{5069F62F-4D56-96CB-3307-49FE4DEAE1C6}"/>
              </a:ext>
            </a:extLst>
          </p:cNvPr>
          <p:cNvSpPr/>
          <p:nvPr/>
        </p:nvSpPr>
        <p:spPr>
          <a:xfrm flipH="1">
            <a:off x="4863993" y="3983055"/>
            <a:ext cx="5039685" cy="1399032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5" name="자유형 114">
            <a:extLst>
              <a:ext uri="{FF2B5EF4-FFF2-40B4-BE49-F238E27FC236}">
                <a16:creationId xmlns:a16="http://schemas.microsoft.com/office/drawing/2014/main" id="{A5891BAD-E060-E581-56A7-DAA115E79D8E}"/>
              </a:ext>
            </a:extLst>
          </p:cNvPr>
          <p:cNvSpPr/>
          <p:nvPr/>
        </p:nvSpPr>
        <p:spPr>
          <a:xfrm flipH="1">
            <a:off x="10036499" y="3997973"/>
            <a:ext cx="452612" cy="1399032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2255283A-E8D9-F1AA-ED2A-E6A711E1EF5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816006" y="4745210"/>
            <a:ext cx="360000" cy="360000"/>
          </a:xfrm>
          <a:prstGeom prst="rect">
            <a:avLst/>
          </a:prstGeom>
        </p:spPr>
      </p:pic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A82583F3-1C22-DA6A-152C-5B647104FB1B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976015" y="5037999"/>
            <a:ext cx="57224" cy="329118"/>
          </a:xfrm>
          <a:prstGeom prst="line">
            <a:avLst/>
          </a:prstGeom>
          <a:ln w="12700"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[R] 119">
            <a:extLst>
              <a:ext uri="{FF2B5EF4-FFF2-40B4-BE49-F238E27FC236}">
                <a16:creationId xmlns:a16="http://schemas.microsoft.com/office/drawing/2014/main" id="{C425E952-9599-47B3-AF3A-0E02C8E983E9}"/>
              </a:ext>
            </a:extLst>
          </p:cNvPr>
          <p:cNvCxnSpPr>
            <a:cxnSpLocks/>
            <a:stCxn id="78" idx="0"/>
          </p:cNvCxnSpPr>
          <p:nvPr/>
        </p:nvCxnSpPr>
        <p:spPr>
          <a:xfrm flipH="1" flipV="1">
            <a:off x="8033239" y="5037999"/>
            <a:ext cx="489184" cy="326878"/>
          </a:xfrm>
          <a:prstGeom prst="line">
            <a:avLst/>
          </a:prstGeom>
          <a:ln w="12700"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CFE96A37-0612-C4A2-37CC-7301A0C59436}"/>
              </a:ext>
            </a:extLst>
          </p:cNvPr>
          <p:cNvCxnSpPr>
            <a:cxnSpLocks/>
            <a:stCxn id="79" idx="0"/>
            <a:endCxn id="116" idx="2"/>
          </p:cNvCxnSpPr>
          <p:nvPr/>
        </p:nvCxnSpPr>
        <p:spPr>
          <a:xfrm flipV="1">
            <a:off x="9935429" y="5105210"/>
            <a:ext cx="60577" cy="270256"/>
          </a:xfrm>
          <a:prstGeom prst="line">
            <a:avLst/>
          </a:prstGeom>
          <a:ln w="12700"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[R] 125">
            <a:extLst>
              <a:ext uri="{FF2B5EF4-FFF2-40B4-BE49-F238E27FC236}">
                <a16:creationId xmlns:a16="http://schemas.microsoft.com/office/drawing/2014/main" id="{A17117A7-EBFC-F3E9-C174-E4F27026B0B8}"/>
              </a:ext>
            </a:extLst>
          </p:cNvPr>
          <p:cNvCxnSpPr>
            <a:cxnSpLocks/>
            <a:stCxn id="80" idx="0"/>
            <a:endCxn id="116" idx="2"/>
          </p:cNvCxnSpPr>
          <p:nvPr/>
        </p:nvCxnSpPr>
        <p:spPr>
          <a:xfrm flipH="1" flipV="1">
            <a:off x="9996006" y="5105210"/>
            <a:ext cx="485831" cy="268016"/>
          </a:xfrm>
          <a:prstGeom prst="line">
            <a:avLst/>
          </a:prstGeom>
          <a:ln w="12700"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[R] 132">
            <a:extLst>
              <a:ext uri="{FF2B5EF4-FFF2-40B4-BE49-F238E27FC236}">
                <a16:creationId xmlns:a16="http://schemas.microsoft.com/office/drawing/2014/main" id="{C7AB3600-A413-35AC-D09E-BD07EE10A1F8}"/>
              </a:ext>
            </a:extLst>
          </p:cNvPr>
          <p:cNvCxnSpPr>
            <a:cxnSpLocks/>
            <a:stCxn id="106" idx="1"/>
            <a:endCxn id="82" idx="3"/>
          </p:cNvCxnSpPr>
          <p:nvPr/>
        </p:nvCxnSpPr>
        <p:spPr>
          <a:xfrm flipH="1" flipV="1">
            <a:off x="5041749" y="3853143"/>
            <a:ext cx="2811490" cy="1072067"/>
          </a:xfrm>
          <a:prstGeom prst="line">
            <a:avLst/>
          </a:prstGeom>
          <a:ln w="12700"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E1F16608-38CE-F5EB-18AA-FC7DB5EDCE49}"/>
              </a:ext>
            </a:extLst>
          </p:cNvPr>
          <p:cNvCxnSpPr>
            <a:cxnSpLocks/>
            <a:stCxn id="116" idx="0"/>
            <a:endCxn id="84" idx="3"/>
          </p:cNvCxnSpPr>
          <p:nvPr/>
        </p:nvCxnSpPr>
        <p:spPr>
          <a:xfrm flipH="1" flipV="1">
            <a:off x="9691499" y="3853143"/>
            <a:ext cx="304507" cy="892067"/>
          </a:xfrm>
          <a:prstGeom prst="line">
            <a:avLst/>
          </a:prstGeom>
          <a:ln w="12700"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[R] 139">
            <a:extLst>
              <a:ext uri="{FF2B5EF4-FFF2-40B4-BE49-F238E27FC236}">
                <a16:creationId xmlns:a16="http://schemas.microsoft.com/office/drawing/2014/main" id="{D266C5D5-496D-B86C-EB0B-523F8010A8A2}"/>
              </a:ext>
            </a:extLst>
          </p:cNvPr>
          <p:cNvCxnSpPr>
            <a:stCxn id="59" idx="2"/>
            <a:endCxn id="37" idx="0"/>
          </p:cNvCxnSpPr>
          <p:nvPr/>
        </p:nvCxnSpPr>
        <p:spPr>
          <a:xfrm>
            <a:off x="2311231" y="3227288"/>
            <a:ext cx="0" cy="39436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6EE31044-2B8B-723F-E59C-19CEF0485A1F}"/>
              </a:ext>
            </a:extLst>
          </p:cNvPr>
          <p:cNvCxnSpPr>
            <a:cxnSpLocks/>
            <a:stCxn id="60" idx="2"/>
            <a:endCxn id="38" idx="0"/>
          </p:cNvCxnSpPr>
          <p:nvPr/>
        </p:nvCxnSpPr>
        <p:spPr>
          <a:xfrm>
            <a:off x="2861276" y="3227288"/>
            <a:ext cx="0" cy="39436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F53E97D6-DA4B-55D9-4546-BFAF3FD1D1BB}"/>
              </a:ext>
            </a:extLst>
          </p:cNvPr>
          <p:cNvCxnSpPr>
            <a:cxnSpLocks/>
          </p:cNvCxnSpPr>
          <p:nvPr/>
        </p:nvCxnSpPr>
        <p:spPr>
          <a:xfrm>
            <a:off x="2039112" y="3438144"/>
            <a:ext cx="328493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2AFD3653-9D2C-3443-5B78-E2A1C9A30000}"/>
              </a:ext>
            </a:extLst>
          </p:cNvPr>
          <p:cNvCxnSpPr>
            <a:cxnSpLocks/>
          </p:cNvCxnSpPr>
          <p:nvPr/>
        </p:nvCxnSpPr>
        <p:spPr>
          <a:xfrm>
            <a:off x="4863993" y="3453099"/>
            <a:ext cx="0" cy="183468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1032661A-0791-F4DB-54BF-160AD8E4AEBE}"/>
              </a:ext>
            </a:extLst>
          </p:cNvPr>
          <p:cNvCxnSpPr/>
          <p:nvPr/>
        </p:nvCxnSpPr>
        <p:spPr>
          <a:xfrm>
            <a:off x="7454760" y="3227288"/>
            <a:ext cx="0" cy="39436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[R] 151">
            <a:extLst>
              <a:ext uri="{FF2B5EF4-FFF2-40B4-BE49-F238E27FC236}">
                <a16:creationId xmlns:a16="http://schemas.microsoft.com/office/drawing/2014/main" id="{88CA323D-3C21-7BAB-375A-6CFB08764335}"/>
              </a:ext>
            </a:extLst>
          </p:cNvPr>
          <p:cNvCxnSpPr>
            <a:cxnSpLocks/>
          </p:cNvCxnSpPr>
          <p:nvPr/>
        </p:nvCxnSpPr>
        <p:spPr>
          <a:xfrm>
            <a:off x="8004805" y="3227288"/>
            <a:ext cx="0" cy="39436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541A9DB4-7DC4-419D-61F7-C032F9D54E2B}"/>
              </a:ext>
            </a:extLst>
          </p:cNvPr>
          <p:cNvCxnSpPr>
            <a:cxnSpLocks/>
          </p:cNvCxnSpPr>
          <p:nvPr/>
        </p:nvCxnSpPr>
        <p:spPr>
          <a:xfrm>
            <a:off x="7182641" y="3438144"/>
            <a:ext cx="328493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[R] 153">
            <a:extLst>
              <a:ext uri="{FF2B5EF4-FFF2-40B4-BE49-F238E27FC236}">
                <a16:creationId xmlns:a16="http://schemas.microsoft.com/office/drawing/2014/main" id="{51ABE2D6-0CAB-5970-35C6-ADF55B8A573A}"/>
              </a:ext>
            </a:extLst>
          </p:cNvPr>
          <p:cNvCxnSpPr>
            <a:cxnSpLocks/>
          </p:cNvCxnSpPr>
          <p:nvPr/>
        </p:nvCxnSpPr>
        <p:spPr>
          <a:xfrm>
            <a:off x="9470674" y="3453099"/>
            <a:ext cx="0" cy="183468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[R] 154">
            <a:extLst>
              <a:ext uri="{FF2B5EF4-FFF2-40B4-BE49-F238E27FC236}">
                <a16:creationId xmlns:a16="http://schemas.microsoft.com/office/drawing/2014/main" id="{65600491-40D1-45A7-1ADA-2F64ADA4C9EC}"/>
              </a:ext>
            </a:extLst>
          </p:cNvPr>
          <p:cNvCxnSpPr>
            <a:cxnSpLocks/>
          </p:cNvCxnSpPr>
          <p:nvPr/>
        </p:nvCxnSpPr>
        <p:spPr>
          <a:xfrm>
            <a:off x="10007522" y="3453099"/>
            <a:ext cx="0" cy="183468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DC77DECD-7F5B-B316-1AB6-23B11BFC8988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041276" y="5695660"/>
            <a:ext cx="827050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>
            <a:extLst>
              <a:ext uri="{FF2B5EF4-FFF2-40B4-BE49-F238E27FC236}">
                <a16:creationId xmlns:a16="http://schemas.microsoft.com/office/drawing/2014/main" id="{55D5FC3F-A202-9A7E-515C-C1DA95E86A5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8820178" y="5724878"/>
            <a:ext cx="561569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모서리가 둥근 직사각형 177">
            <a:extLst>
              <a:ext uri="{FF2B5EF4-FFF2-40B4-BE49-F238E27FC236}">
                <a16:creationId xmlns:a16="http://schemas.microsoft.com/office/drawing/2014/main" id="{C2D3A66D-FD71-CA3D-B44E-97F0DC2D3C84}"/>
              </a:ext>
            </a:extLst>
          </p:cNvPr>
          <p:cNvSpPr/>
          <p:nvPr/>
        </p:nvSpPr>
        <p:spPr>
          <a:xfrm>
            <a:off x="2348507" y="3907326"/>
            <a:ext cx="485539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Router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179" name="모서리가 둥근 직사각형 178">
            <a:extLst>
              <a:ext uri="{FF2B5EF4-FFF2-40B4-BE49-F238E27FC236}">
                <a16:creationId xmlns:a16="http://schemas.microsoft.com/office/drawing/2014/main" id="{CD6F13CD-E29E-210F-ABC8-C469E89E3651}"/>
              </a:ext>
            </a:extLst>
          </p:cNvPr>
          <p:cNvSpPr/>
          <p:nvPr/>
        </p:nvSpPr>
        <p:spPr>
          <a:xfrm>
            <a:off x="4247536" y="3907326"/>
            <a:ext cx="697142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SDWAN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EA30B59D-49FA-4F56-5702-19A6B7444E36}"/>
              </a:ext>
            </a:extLst>
          </p:cNvPr>
          <p:cNvSpPr/>
          <p:nvPr/>
        </p:nvSpPr>
        <p:spPr>
          <a:xfrm>
            <a:off x="7520962" y="3904421"/>
            <a:ext cx="485539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Router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7F5E6118-1914-CE56-3231-EC6A09977570}"/>
              </a:ext>
            </a:extLst>
          </p:cNvPr>
          <p:cNvSpPr/>
          <p:nvPr/>
        </p:nvSpPr>
        <p:spPr>
          <a:xfrm>
            <a:off x="9419991" y="3904421"/>
            <a:ext cx="697142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SDWAN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D4BE60F2-3586-FE75-5B67-69698665D4B6}"/>
              </a:ext>
            </a:extLst>
          </p:cNvPr>
          <p:cNvSpPr/>
          <p:nvPr/>
        </p:nvSpPr>
        <p:spPr>
          <a:xfrm rot="16200000">
            <a:off x="1273702" y="3494250"/>
            <a:ext cx="788067" cy="254796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PIDC &amp; DX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195E53BF-9958-3F58-C911-ABDF31083926}"/>
              </a:ext>
            </a:extLst>
          </p:cNvPr>
          <p:cNvSpPr/>
          <p:nvPr/>
        </p:nvSpPr>
        <p:spPr>
          <a:xfrm>
            <a:off x="1663599" y="1151202"/>
            <a:ext cx="9092894" cy="1275969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1BDFDE75-E7BC-8B54-5B03-CDE25B322D02}"/>
              </a:ext>
            </a:extLst>
          </p:cNvPr>
          <p:cNvSpPr/>
          <p:nvPr/>
        </p:nvSpPr>
        <p:spPr>
          <a:xfrm>
            <a:off x="9363235" y="1038685"/>
            <a:ext cx="1304840" cy="233493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AWS Seoul Region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067632-E04B-59F8-869C-113A1FC7CE22}"/>
              </a:ext>
            </a:extLst>
          </p:cNvPr>
          <p:cNvGrpSpPr/>
          <p:nvPr/>
        </p:nvGrpSpPr>
        <p:grpSpPr>
          <a:xfrm>
            <a:off x="2037114" y="5037999"/>
            <a:ext cx="183475" cy="180000"/>
            <a:chOff x="606125" y="3047288"/>
            <a:chExt cx="183475" cy="180000"/>
          </a:xfrm>
        </p:grpSpPr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19705CE2-6ECC-F0EB-115E-AF2ED2A050B4}"/>
                </a:ext>
              </a:extLst>
            </p:cNvPr>
            <p:cNvSpPr/>
            <p:nvPr/>
          </p:nvSpPr>
          <p:spPr>
            <a:xfrm>
              <a:off x="609600" y="3047288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8" name="모서리가 둥근 직사각형 187">
              <a:extLst>
                <a:ext uri="{FF2B5EF4-FFF2-40B4-BE49-F238E27FC236}">
                  <a16:creationId xmlns:a16="http://schemas.microsoft.com/office/drawing/2014/main" id="{356E49AE-9C85-9233-C707-52BA2A78ED56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A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F71105EC-6BD6-25F6-0EE9-65638C55CAF6}"/>
              </a:ext>
            </a:extLst>
          </p:cNvPr>
          <p:cNvGrpSpPr/>
          <p:nvPr/>
        </p:nvGrpSpPr>
        <p:grpSpPr>
          <a:xfrm>
            <a:off x="2999710" y="5037999"/>
            <a:ext cx="183328" cy="180132"/>
            <a:chOff x="606125" y="3047156"/>
            <a:chExt cx="183328" cy="180132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B7FF1430-A6BF-D7D0-B1C1-91BA65344C38}"/>
                </a:ext>
              </a:extLst>
            </p:cNvPr>
            <p:cNvSpPr/>
            <p:nvPr/>
          </p:nvSpPr>
          <p:spPr>
            <a:xfrm>
              <a:off x="609453" y="3047156"/>
              <a:ext cx="180000" cy="18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2" name="모서리가 둥근 직사각형 191">
              <a:extLst>
                <a:ext uri="{FF2B5EF4-FFF2-40B4-BE49-F238E27FC236}">
                  <a16:creationId xmlns:a16="http://schemas.microsoft.com/office/drawing/2014/main" id="{5B82EE4B-A571-66D5-B681-AFCEC593710C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S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F8E52B26-306D-0550-0D91-BA91024E87D4}"/>
              </a:ext>
            </a:extLst>
          </p:cNvPr>
          <p:cNvGrpSpPr/>
          <p:nvPr/>
        </p:nvGrpSpPr>
        <p:grpSpPr>
          <a:xfrm>
            <a:off x="7496865" y="5037999"/>
            <a:ext cx="183475" cy="180000"/>
            <a:chOff x="606125" y="3047288"/>
            <a:chExt cx="183475" cy="180000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76D2F43D-DDB6-7EAA-70A7-467719092121}"/>
                </a:ext>
              </a:extLst>
            </p:cNvPr>
            <p:cNvSpPr/>
            <p:nvPr/>
          </p:nvSpPr>
          <p:spPr>
            <a:xfrm>
              <a:off x="609600" y="3047288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1" name="모서리가 둥근 직사각형 200">
              <a:extLst>
                <a:ext uri="{FF2B5EF4-FFF2-40B4-BE49-F238E27FC236}">
                  <a16:creationId xmlns:a16="http://schemas.microsoft.com/office/drawing/2014/main" id="{77F2DD98-5B8B-69B3-ACFB-E899FE195042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A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23529BD8-C2E7-3A71-CBC1-883156919B6D}"/>
              </a:ext>
            </a:extLst>
          </p:cNvPr>
          <p:cNvGrpSpPr/>
          <p:nvPr/>
        </p:nvGrpSpPr>
        <p:grpSpPr>
          <a:xfrm>
            <a:off x="8586299" y="5037999"/>
            <a:ext cx="183328" cy="180132"/>
            <a:chOff x="606125" y="3047156"/>
            <a:chExt cx="183328" cy="180132"/>
          </a:xfrm>
        </p:grpSpPr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4047E7C-244F-90EA-51F5-1588BC7FFA3F}"/>
                </a:ext>
              </a:extLst>
            </p:cNvPr>
            <p:cNvSpPr/>
            <p:nvPr/>
          </p:nvSpPr>
          <p:spPr>
            <a:xfrm>
              <a:off x="609453" y="3047156"/>
              <a:ext cx="180000" cy="18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4" name="모서리가 둥근 직사각형 203">
              <a:extLst>
                <a:ext uri="{FF2B5EF4-FFF2-40B4-BE49-F238E27FC236}">
                  <a16:creationId xmlns:a16="http://schemas.microsoft.com/office/drawing/2014/main" id="{FB7DE6DA-BA03-AF77-DEAD-DC0D039C8858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S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FF9A7BC0-71E1-9128-B8BA-153CC97060C3}"/>
              </a:ext>
            </a:extLst>
          </p:cNvPr>
          <p:cNvGrpSpPr/>
          <p:nvPr/>
        </p:nvGrpSpPr>
        <p:grpSpPr>
          <a:xfrm>
            <a:off x="9384664" y="5040435"/>
            <a:ext cx="183475" cy="180000"/>
            <a:chOff x="606125" y="3047288"/>
            <a:chExt cx="183475" cy="180000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A4EE8FC-E2E1-DA5E-30DA-62EB43F1147B}"/>
                </a:ext>
              </a:extLst>
            </p:cNvPr>
            <p:cNvSpPr/>
            <p:nvPr/>
          </p:nvSpPr>
          <p:spPr>
            <a:xfrm>
              <a:off x="609600" y="3047288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7" name="모서리가 둥근 직사각형 206">
              <a:extLst>
                <a:ext uri="{FF2B5EF4-FFF2-40B4-BE49-F238E27FC236}">
                  <a16:creationId xmlns:a16="http://schemas.microsoft.com/office/drawing/2014/main" id="{C07617CB-5730-FA2F-095E-61D143890B06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A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56A077EC-1E54-C527-4A5D-877DC4157D80}"/>
              </a:ext>
            </a:extLst>
          </p:cNvPr>
          <p:cNvGrpSpPr/>
          <p:nvPr/>
        </p:nvGrpSpPr>
        <p:grpSpPr>
          <a:xfrm>
            <a:off x="10350727" y="5033029"/>
            <a:ext cx="183328" cy="180132"/>
            <a:chOff x="606125" y="3047156"/>
            <a:chExt cx="183328" cy="180132"/>
          </a:xfrm>
        </p:grpSpPr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0BEBC5A-12F1-0479-7D46-8FDA3F519DAE}"/>
                </a:ext>
              </a:extLst>
            </p:cNvPr>
            <p:cNvSpPr/>
            <p:nvPr/>
          </p:nvSpPr>
          <p:spPr>
            <a:xfrm>
              <a:off x="609453" y="3047156"/>
              <a:ext cx="180000" cy="18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0" name="모서리가 둥근 직사각형 209">
              <a:extLst>
                <a:ext uri="{FF2B5EF4-FFF2-40B4-BE49-F238E27FC236}">
                  <a16:creationId xmlns:a16="http://schemas.microsoft.com/office/drawing/2014/main" id="{FCEBD196-FCCD-AF02-42AF-6760907EF0F5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S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11" name="모서리가 둥근 직사각형 210">
            <a:extLst>
              <a:ext uri="{FF2B5EF4-FFF2-40B4-BE49-F238E27FC236}">
                <a16:creationId xmlns:a16="http://schemas.microsoft.com/office/drawing/2014/main" id="{32FC98E5-09D5-1D54-2881-F6207938B25A}"/>
              </a:ext>
            </a:extLst>
          </p:cNvPr>
          <p:cNvSpPr/>
          <p:nvPr/>
        </p:nvSpPr>
        <p:spPr>
          <a:xfrm>
            <a:off x="2345177" y="3164567"/>
            <a:ext cx="485539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Router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75CDE38F-76B6-DE94-1DDD-3A25C17BA138}"/>
              </a:ext>
            </a:extLst>
          </p:cNvPr>
          <p:cNvSpPr/>
          <p:nvPr/>
        </p:nvSpPr>
        <p:spPr>
          <a:xfrm>
            <a:off x="7497380" y="3179749"/>
            <a:ext cx="485539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Router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pic>
        <p:nvPicPr>
          <p:cNvPr id="213" name="그림 212">
            <a:extLst>
              <a:ext uri="{FF2B5EF4-FFF2-40B4-BE49-F238E27FC236}">
                <a16:creationId xmlns:a16="http://schemas.microsoft.com/office/drawing/2014/main" id="{BA9F43EF-B425-2609-EE9A-3CF069F05D3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574996" y="2798807"/>
            <a:ext cx="360000" cy="360000"/>
          </a:xfrm>
          <a:prstGeom prst="rect">
            <a:avLst/>
          </a:prstGeom>
        </p:spPr>
      </p:pic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3E632CEF-CC35-557F-C794-9F2B01217BB4}"/>
              </a:ext>
            </a:extLst>
          </p:cNvPr>
          <p:cNvSpPr/>
          <p:nvPr/>
        </p:nvSpPr>
        <p:spPr>
          <a:xfrm>
            <a:off x="4620611" y="2834113"/>
            <a:ext cx="878157" cy="204677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DX Location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15" name="모서리가 둥근 직사각형 214">
            <a:extLst>
              <a:ext uri="{FF2B5EF4-FFF2-40B4-BE49-F238E27FC236}">
                <a16:creationId xmlns:a16="http://schemas.microsoft.com/office/drawing/2014/main" id="{BA7388CF-CFF9-0FF9-5E26-153A44CD42D4}"/>
              </a:ext>
            </a:extLst>
          </p:cNvPr>
          <p:cNvSpPr/>
          <p:nvPr/>
        </p:nvSpPr>
        <p:spPr>
          <a:xfrm>
            <a:off x="8344171" y="2941336"/>
            <a:ext cx="878157" cy="204677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DX Location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cxnSp>
        <p:nvCxnSpPr>
          <p:cNvPr id="217" name="직선 연결선[R] 216">
            <a:extLst>
              <a:ext uri="{FF2B5EF4-FFF2-40B4-BE49-F238E27FC236}">
                <a16:creationId xmlns:a16="http://schemas.microsoft.com/office/drawing/2014/main" id="{CCB86180-97C8-2046-CEC4-D98F21685C9A}"/>
              </a:ext>
            </a:extLst>
          </p:cNvPr>
          <p:cNvCxnSpPr>
            <a:cxnSpLocks/>
          </p:cNvCxnSpPr>
          <p:nvPr/>
        </p:nvCxnSpPr>
        <p:spPr>
          <a:xfrm>
            <a:off x="1676209" y="2621280"/>
            <a:ext cx="9078787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모서리가 둥근 직사각형 218">
            <a:extLst>
              <a:ext uri="{FF2B5EF4-FFF2-40B4-BE49-F238E27FC236}">
                <a16:creationId xmlns:a16="http://schemas.microsoft.com/office/drawing/2014/main" id="{C27118AA-253F-7FE5-4336-8A0BC5C226D2}"/>
              </a:ext>
            </a:extLst>
          </p:cNvPr>
          <p:cNvSpPr/>
          <p:nvPr/>
        </p:nvSpPr>
        <p:spPr>
          <a:xfrm>
            <a:off x="1666201" y="2518221"/>
            <a:ext cx="1164515" cy="184206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AWS Network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7F684C0A-A149-91AB-F43A-D7470F9BB70E}"/>
              </a:ext>
            </a:extLst>
          </p:cNvPr>
          <p:cNvSpPr/>
          <p:nvPr/>
        </p:nvSpPr>
        <p:spPr>
          <a:xfrm>
            <a:off x="5627788" y="2321599"/>
            <a:ext cx="1164515" cy="184206"/>
          </a:xfrm>
          <a:prstGeom prst="roundRect">
            <a:avLst>
              <a:gd name="adj" fmla="val 2098"/>
            </a:avLst>
          </a:prstGeom>
          <a:solidFill>
            <a:srgbClr val="FFC00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Transit VIF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21" name="모서리가 둥근 직사각형 220">
            <a:extLst>
              <a:ext uri="{FF2B5EF4-FFF2-40B4-BE49-F238E27FC236}">
                <a16:creationId xmlns:a16="http://schemas.microsoft.com/office/drawing/2014/main" id="{5939EC65-A05F-A8BD-7E9B-9412E2D8AD82}"/>
              </a:ext>
            </a:extLst>
          </p:cNvPr>
          <p:cNvSpPr/>
          <p:nvPr/>
        </p:nvSpPr>
        <p:spPr>
          <a:xfrm>
            <a:off x="2672661" y="1248449"/>
            <a:ext cx="1115479" cy="373124"/>
          </a:xfrm>
          <a:prstGeom prst="roundRect">
            <a:avLst>
              <a:gd name="adj" fmla="val 549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solidFill>
                  <a:schemeClr val="tx1"/>
                </a:solidFill>
                <a:ea typeface="NanumSquareOTF Bold" panose="020B0600000101010101" pitchFamily="34" charset="-127"/>
              </a:rPr>
              <a:t>VPC #n</a:t>
            </a:r>
            <a:endParaRPr kumimoji="1" lang="ko-Kore-KR" altLang="en-US" sz="1100" b="1" dirty="0">
              <a:solidFill>
                <a:schemeClr val="tx1"/>
              </a:solidFill>
              <a:ea typeface="NanumSquareOTF Bold" panose="020B0600000101010101" pitchFamily="34" charset="-127"/>
            </a:endParaRPr>
          </a:p>
        </p:txBody>
      </p:sp>
      <p:pic>
        <p:nvPicPr>
          <p:cNvPr id="222" name="그림 221">
            <a:extLst>
              <a:ext uri="{FF2B5EF4-FFF2-40B4-BE49-F238E27FC236}">
                <a16:creationId xmlns:a16="http://schemas.microsoft.com/office/drawing/2014/main" id="{530A319D-1C65-F939-B3ED-264CF3589AD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8712" y="1365029"/>
            <a:ext cx="312283" cy="312283"/>
          </a:xfrm>
          <a:prstGeom prst="rect">
            <a:avLst/>
          </a:prstGeom>
        </p:spPr>
      </p:pic>
      <p:sp>
        <p:nvSpPr>
          <p:cNvPr id="223" name="모서리가 둥근 직사각형 222">
            <a:extLst>
              <a:ext uri="{FF2B5EF4-FFF2-40B4-BE49-F238E27FC236}">
                <a16:creationId xmlns:a16="http://schemas.microsoft.com/office/drawing/2014/main" id="{41D8DE93-F442-D33D-E219-8CE51CB3186F}"/>
              </a:ext>
            </a:extLst>
          </p:cNvPr>
          <p:cNvSpPr/>
          <p:nvPr/>
        </p:nvSpPr>
        <p:spPr>
          <a:xfrm>
            <a:off x="3647450" y="1336964"/>
            <a:ext cx="859304" cy="184206"/>
          </a:xfrm>
          <a:prstGeom prst="roundRect">
            <a:avLst>
              <a:gd name="adj" fmla="val 2098"/>
            </a:avLst>
          </a:prstGeom>
          <a:solidFill>
            <a:srgbClr val="FFC00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Attachment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F0EB03F8-B33D-0CC6-0E2D-C8972031F6D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38088" y="1248449"/>
            <a:ext cx="360000" cy="360000"/>
          </a:xfrm>
          <a:prstGeom prst="rect">
            <a:avLst/>
          </a:prstGeom>
        </p:spPr>
      </p:pic>
      <p:sp>
        <p:nvSpPr>
          <p:cNvPr id="225" name="모서리가 둥근 직사각형 224">
            <a:extLst>
              <a:ext uri="{FF2B5EF4-FFF2-40B4-BE49-F238E27FC236}">
                <a16:creationId xmlns:a16="http://schemas.microsoft.com/office/drawing/2014/main" id="{0A1856CE-DADF-A91C-E623-5B0D9E90B317}"/>
              </a:ext>
            </a:extLst>
          </p:cNvPr>
          <p:cNvSpPr/>
          <p:nvPr/>
        </p:nvSpPr>
        <p:spPr>
          <a:xfrm>
            <a:off x="2681276" y="1720688"/>
            <a:ext cx="1115479" cy="373124"/>
          </a:xfrm>
          <a:prstGeom prst="roundRect">
            <a:avLst>
              <a:gd name="adj" fmla="val 549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solidFill>
                  <a:schemeClr val="tx1"/>
                </a:solidFill>
                <a:ea typeface="NanumSquareOTF Bold" panose="020B0600000101010101" pitchFamily="34" charset="-127"/>
              </a:rPr>
              <a:t>VPC #n</a:t>
            </a:r>
            <a:endParaRPr kumimoji="1" lang="ko-Kore-KR" altLang="en-US" sz="1100" b="1" dirty="0">
              <a:solidFill>
                <a:schemeClr val="tx1"/>
              </a:solidFill>
              <a:ea typeface="NanumSquareOTF Bold" panose="020B0600000101010101" pitchFamily="34" charset="-127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67FDC562-7DBA-E21F-28DE-0A0F6BEE67E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7327" y="1837268"/>
            <a:ext cx="312283" cy="312283"/>
          </a:xfrm>
          <a:prstGeom prst="rect">
            <a:avLst/>
          </a:prstGeom>
        </p:spPr>
      </p:pic>
      <p:sp>
        <p:nvSpPr>
          <p:cNvPr id="227" name="모서리가 둥근 직사각형 226">
            <a:extLst>
              <a:ext uri="{FF2B5EF4-FFF2-40B4-BE49-F238E27FC236}">
                <a16:creationId xmlns:a16="http://schemas.microsoft.com/office/drawing/2014/main" id="{DC844200-E0E7-A513-B3BF-EE0ECF1793D1}"/>
              </a:ext>
            </a:extLst>
          </p:cNvPr>
          <p:cNvSpPr/>
          <p:nvPr/>
        </p:nvSpPr>
        <p:spPr>
          <a:xfrm>
            <a:off x="3656065" y="1809203"/>
            <a:ext cx="859304" cy="184206"/>
          </a:xfrm>
          <a:prstGeom prst="roundRect">
            <a:avLst>
              <a:gd name="adj" fmla="val 2098"/>
            </a:avLst>
          </a:prstGeom>
          <a:solidFill>
            <a:srgbClr val="FFC00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Attachment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28" name="모서리가 둥근 직사각형 227">
            <a:extLst>
              <a:ext uri="{FF2B5EF4-FFF2-40B4-BE49-F238E27FC236}">
                <a16:creationId xmlns:a16="http://schemas.microsoft.com/office/drawing/2014/main" id="{12122B95-A1D7-9C36-ED10-B93BB9C399EB}"/>
              </a:ext>
            </a:extLst>
          </p:cNvPr>
          <p:cNvSpPr/>
          <p:nvPr/>
        </p:nvSpPr>
        <p:spPr>
          <a:xfrm>
            <a:off x="8225758" y="1253442"/>
            <a:ext cx="1115479" cy="373124"/>
          </a:xfrm>
          <a:prstGeom prst="roundRect">
            <a:avLst>
              <a:gd name="adj" fmla="val 549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solidFill>
                  <a:schemeClr val="tx1"/>
                </a:solidFill>
                <a:ea typeface="NanumSquareOTF Bold" panose="020B0600000101010101" pitchFamily="34" charset="-127"/>
              </a:rPr>
              <a:t>VPC #n</a:t>
            </a:r>
            <a:endParaRPr kumimoji="1" lang="ko-Kore-KR" altLang="en-US" sz="1100" b="1" dirty="0">
              <a:solidFill>
                <a:schemeClr val="tx1"/>
              </a:solidFill>
              <a:ea typeface="NanumSquareOTF Bold" panose="020B0600000101010101" pitchFamily="34" charset="-127"/>
            </a:endParaRPr>
          </a:p>
        </p:txBody>
      </p:sp>
      <p:sp>
        <p:nvSpPr>
          <p:cNvPr id="229" name="모서리가 둥근 직사각형 228">
            <a:extLst>
              <a:ext uri="{FF2B5EF4-FFF2-40B4-BE49-F238E27FC236}">
                <a16:creationId xmlns:a16="http://schemas.microsoft.com/office/drawing/2014/main" id="{67DEAECE-2919-292E-9AF7-3ACD729A7EE0}"/>
              </a:ext>
            </a:extLst>
          </p:cNvPr>
          <p:cNvSpPr/>
          <p:nvPr/>
        </p:nvSpPr>
        <p:spPr>
          <a:xfrm>
            <a:off x="8234373" y="1725681"/>
            <a:ext cx="1115479" cy="373124"/>
          </a:xfrm>
          <a:prstGeom prst="roundRect">
            <a:avLst>
              <a:gd name="adj" fmla="val 549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solidFill>
                  <a:schemeClr val="tx1"/>
                </a:solidFill>
                <a:ea typeface="NanumSquareOTF Bold" panose="020B0600000101010101" pitchFamily="34" charset="-127"/>
              </a:rPr>
              <a:t>VPC #n</a:t>
            </a:r>
            <a:endParaRPr kumimoji="1" lang="ko-Kore-KR" altLang="en-US" sz="1100" b="1" dirty="0">
              <a:solidFill>
                <a:schemeClr val="tx1"/>
              </a:solidFill>
              <a:ea typeface="NanumSquareOTF Bold" panose="020B0600000101010101" pitchFamily="34" charset="-127"/>
            </a:endParaRPr>
          </a:p>
        </p:txBody>
      </p:sp>
      <p:sp>
        <p:nvSpPr>
          <p:cNvPr id="230" name="모서리가 둥근 직사각형 229">
            <a:extLst>
              <a:ext uri="{FF2B5EF4-FFF2-40B4-BE49-F238E27FC236}">
                <a16:creationId xmlns:a16="http://schemas.microsoft.com/office/drawing/2014/main" id="{A00D7777-75EA-6DBD-6A6F-807810E12B6E}"/>
              </a:ext>
            </a:extLst>
          </p:cNvPr>
          <p:cNvSpPr/>
          <p:nvPr/>
        </p:nvSpPr>
        <p:spPr>
          <a:xfrm>
            <a:off x="7526905" y="1336532"/>
            <a:ext cx="859304" cy="184206"/>
          </a:xfrm>
          <a:prstGeom prst="roundRect">
            <a:avLst>
              <a:gd name="adj" fmla="val 2098"/>
            </a:avLst>
          </a:prstGeom>
          <a:solidFill>
            <a:srgbClr val="FFC00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Attachment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31" name="모서리가 둥근 직사각형 230">
            <a:extLst>
              <a:ext uri="{FF2B5EF4-FFF2-40B4-BE49-F238E27FC236}">
                <a16:creationId xmlns:a16="http://schemas.microsoft.com/office/drawing/2014/main" id="{A0494543-C57B-4E53-F47B-1B8EFE25BCCC}"/>
              </a:ext>
            </a:extLst>
          </p:cNvPr>
          <p:cNvSpPr/>
          <p:nvPr/>
        </p:nvSpPr>
        <p:spPr>
          <a:xfrm>
            <a:off x="7535520" y="1808771"/>
            <a:ext cx="859304" cy="184206"/>
          </a:xfrm>
          <a:prstGeom prst="roundRect">
            <a:avLst>
              <a:gd name="adj" fmla="val 2098"/>
            </a:avLst>
          </a:prstGeom>
          <a:solidFill>
            <a:srgbClr val="FFC00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Attachment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FB7688AB-AE95-BA51-95EE-DA3E0F95FA6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06297" y="1334208"/>
            <a:ext cx="312283" cy="312283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BEF4E263-4985-D059-6D4E-1EEC484CF61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14912" y="1806447"/>
            <a:ext cx="312283" cy="312283"/>
          </a:xfrm>
          <a:prstGeom prst="rect">
            <a:avLst/>
          </a:prstGeom>
        </p:spPr>
      </p:pic>
      <p:cxnSp>
        <p:nvCxnSpPr>
          <p:cNvPr id="237" name="직선 연결선[R] 236">
            <a:extLst>
              <a:ext uri="{FF2B5EF4-FFF2-40B4-BE49-F238E27FC236}">
                <a16:creationId xmlns:a16="http://schemas.microsoft.com/office/drawing/2014/main" id="{C1E768B6-A951-CBA2-2D44-8829D6D93A15}"/>
              </a:ext>
            </a:extLst>
          </p:cNvPr>
          <p:cNvCxnSpPr>
            <a:stCxn id="223" idx="3"/>
            <a:endCxn id="224" idx="1"/>
          </p:cNvCxnSpPr>
          <p:nvPr/>
        </p:nvCxnSpPr>
        <p:spPr>
          <a:xfrm flipV="1">
            <a:off x="4506754" y="1428449"/>
            <a:ext cx="1531334" cy="618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[R] 238">
            <a:extLst>
              <a:ext uri="{FF2B5EF4-FFF2-40B4-BE49-F238E27FC236}">
                <a16:creationId xmlns:a16="http://schemas.microsoft.com/office/drawing/2014/main" id="{91D42A46-6193-D72E-D1AC-547C27FBD1E8}"/>
              </a:ext>
            </a:extLst>
          </p:cNvPr>
          <p:cNvCxnSpPr>
            <a:cxnSpLocks/>
            <a:stCxn id="224" idx="3"/>
            <a:endCxn id="230" idx="1"/>
          </p:cNvCxnSpPr>
          <p:nvPr/>
        </p:nvCxnSpPr>
        <p:spPr>
          <a:xfrm>
            <a:off x="6398088" y="1428449"/>
            <a:ext cx="1128817" cy="186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꺾인 연결선[E] 243">
            <a:extLst>
              <a:ext uri="{FF2B5EF4-FFF2-40B4-BE49-F238E27FC236}">
                <a16:creationId xmlns:a16="http://schemas.microsoft.com/office/drawing/2014/main" id="{71934C29-15C1-7C1B-7CC7-397AF13463EE}"/>
              </a:ext>
            </a:extLst>
          </p:cNvPr>
          <p:cNvCxnSpPr>
            <a:stCxn id="227" idx="3"/>
            <a:endCxn id="224" idx="1"/>
          </p:cNvCxnSpPr>
          <p:nvPr/>
        </p:nvCxnSpPr>
        <p:spPr>
          <a:xfrm flipV="1">
            <a:off x="4515369" y="1428449"/>
            <a:ext cx="1522719" cy="472857"/>
          </a:xfrm>
          <a:prstGeom prst="bentConnector3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1F2264D7-41EA-D89D-26B2-E8DF25E58FC3}"/>
              </a:ext>
            </a:extLst>
          </p:cNvPr>
          <p:cNvCxnSpPr>
            <a:cxnSpLocks/>
            <a:stCxn id="224" idx="3"/>
            <a:endCxn id="231" idx="1"/>
          </p:cNvCxnSpPr>
          <p:nvPr/>
        </p:nvCxnSpPr>
        <p:spPr>
          <a:xfrm>
            <a:off x="6398088" y="1428449"/>
            <a:ext cx="1137432" cy="472425"/>
          </a:xfrm>
          <a:prstGeom prst="bentConnector3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592F7DFE-BC4F-94E1-F100-AC5F5C64CF21}"/>
              </a:ext>
            </a:extLst>
          </p:cNvPr>
          <p:cNvSpPr/>
          <p:nvPr/>
        </p:nvSpPr>
        <p:spPr>
          <a:xfrm>
            <a:off x="5792391" y="1899590"/>
            <a:ext cx="859304" cy="184206"/>
          </a:xfrm>
          <a:prstGeom prst="roundRect">
            <a:avLst>
              <a:gd name="adj" fmla="val 2098"/>
            </a:avLst>
          </a:prstGeom>
          <a:solidFill>
            <a:srgbClr val="FFC00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Attachment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865A6A49-98AC-A3BC-9032-4BD3563074A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030045" y="2025646"/>
            <a:ext cx="360000" cy="360000"/>
          </a:xfrm>
          <a:prstGeom prst="rect">
            <a:avLst/>
          </a:prstGeom>
        </p:spPr>
      </p:pic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1269AEA9-1C1A-E379-4864-7A5CCFC84709}"/>
              </a:ext>
            </a:extLst>
          </p:cNvPr>
          <p:cNvCxnSpPr>
            <a:cxnSpLocks/>
            <a:stCxn id="248" idx="0"/>
            <a:endCxn id="224" idx="2"/>
          </p:cNvCxnSpPr>
          <p:nvPr/>
        </p:nvCxnSpPr>
        <p:spPr>
          <a:xfrm rot="16200000" flipV="1">
            <a:off x="6074496" y="1752042"/>
            <a:ext cx="291141" cy="3955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모서리가 둥근 직사각형 251">
            <a:extLst>
              <a:ext uri="{FF2B5EF4-FFF2-40B4-BE49-F238E27FC236}">
                <a16:creationId xmlns:a16="http://schemas.microsoft.com/office/drawing/2014/main" id="{59106F12-8BCE-58B6-822D-84751CAD462D}"/>
              </a:ext>
            </a:extLst>
          </p:cNvPr>
          <p:cNvSpPr/>
          <p:nvPr/>
        </p:nvSpPr>
        <p:spPr>
          <a:xfrm>
            <a:off x="6370301" y="1208281"/>
            <a:ext cx="485539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TGW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53" name="모서리가 둥근 직사각형 252">
            <a:extLst>
              <a:ext uri="{FF2B5EF4-FFF2-40B4-BE49-F238E27FC236}">
                <a16:creationId xmlns:a16="http://schemas.microsoft.com/office/drawing/2014/main" id="{14D654AD-6CBC-C603-977E-0C8FC4A75FD5}"/>
              </a:ext>
            </a:extLst>
          </p:cNvPr>
          <p:cNvSpPr/>
          <p:nvPr/>
        </p:nvSpPr>
        <p:spPr>
          <a:xfrm>
            <a:off x="6384929" y="2100696"/>
            <a:ext cx="485539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DXGW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8FC70BD7-4801-4D83-CEE8-41CA04716DBE}"/>
              </a:ext>
            </a:extLst>
          </p:cNvPr>
          <p:cNvSpPr/>
          <p:nvPr/>
        </p:nvSpPr>
        <p:spPr>
          <a:xfrm>
            <a:off x="4515370" y="4123958"/>
            <a:ext cx="1374746" cy="226682"/>
          </a:xfrm>
          <a:prstGeom prst="roundRect">
            <a:avLst>
              <a:gd name="adj" fmla="val 2098"/>
            </a:avLst>
          </a:prstGeom>
          <a:solidFill>
            <a:schemeClr val="accent6">
              <a:lumMod val="9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SDWAN-Tunnel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57" name="모서리가 둥근 직사각형 256">
            <a:extLst>
              <a:ext uri="{FF2B5EF4-FFF2-40B4-BE49-F238E27FC236}">
                <a16:creationId xmlns:a16="http://schemas.microsoft.com/office/drawing/2014/main" id="{7D383C92-196E-AD28-EC88-33168350A47E}"/>
              </a:ext>
            </a:extLst>
          </p:cNvPr>
          <p:cNvSpPr/>
          <p:nvPr/>
        </p:nvSpPr>
        <p:spPr>
          <a:xfrm>
            <a:off x="9155406" y="4122943"/>
            <a:ext cx="1210501" cy="226682"/>
          </a:xfrm>
          <a:prstGeom prst="roundRect">
            <a:avLst>
              <a:gd name="adj" fmla="val 2098"/>
            </a:avLst>
          </a:prstGeom>
          <a:solidFill>
            <a:schemeClr val="accent6">
              <a:lumMod val="9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SDWAN-Tunnel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58" name="모서리가 둥근 직사각형 257">
            <a:extLst>
              <a:ext uri="{FF2B5EF4-FFF2-40B4-BE49-F238E27FC236}">
                <a16:creationId xmlns:a16="http://schemas.microsoft.com/office/drawing/2014/main" id="{575C85E9-46EE-7EBD-6FE6-55A1D634CA28}"/>
              </a:ext>
            </a:extLst>
          </p:cNvPr>
          <p:cNvSpPr/>
          <p:nvPr/>
        </p:nvSpPr>
        <p:spPr>
          <a:xfrm>
            <a:off x="8145195" y="4828304"/>
            <a:ext cx="697142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Internet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59" name="모서리가 둥근 직사각형 258">
            <a:extLst>
              <a:ext uri="{FF2B5EF4-FFF2-40B4-BE49-F238E27FC236}">
                <a16:creationId xmlns:a16="http://schemas.microsoft.com/office/drawing/2014/main" id="{50DC7298-0F26-D620-B8F3-F5D06E5736AE}"/>
              </a:ext>
            </a:extLst>
          </p:cNvPr>
          <p:cNvSpPr/>
          <p:nvPr/>
        </p:nvSpPr>
        <p:spPr>
          <a:xfrm>
            <a:off x="9180118" y="4833790"/>
            <a:ext cx="697142" cy="201762"/>
          </a:xfrm>
          <a:prstGeom prst="roundRect">
            <a:avLst>
              <a:gd name="adj" fmla="val 2098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Internet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1678D154-543E-1B5A-E37D-4195AF505AC0}"/>
              </a:ext>
            </a:extLst>
          </p:cNvPr>
          <p:cNvSpPr/>
          <p:nvPr/>
        </p:nvSpPr>
        <p:spPr>
          <a:xfrm rot="16200000">
            <a:off x="10367883" y="3493294"/>
            <a:ext cx="788067" cy="254796"/>
          </a:xfrm>
          <a:prstGeom prst="roundRect">
            <a:avLst>
              <a:gd name="adj" fmla="val 209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GIDC &amp; DX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6A9102D5-1831-AC55-E827-04CE9D4F7902}"/>
              </a:ext>
            </a:extLst>
          </p:cNvPr>
          <p:cNvGrpSpPr/>
          <p:nvPr/>
        </p:nvGrpSpPr>
        <p:grpSpPr>
          <a:xfrm>
            <a:off x="4131783" y="5037999"/>
            <a:ext cx="183475" cy="180000"/>
            <a:chOff x="606125" y="3047288"/>
            <a:chExt cx="183475" cy="180000"/>
          </a:xfrm>
        </p:grpSpPr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F3C6EE0D-CC91-34D2-51F8-CE40B85D6194}"/>
                </a:ext>
              </a:extLst>
            </p:cNvPr>
            <p:cNvSpPr/>
            <p:nvPr/>
          </p:nvSpPr>
          <p:spPr>
            <a:xfrm>
              <a:off x="609600" y="3047288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5" name="모서리가 둥근 직사각형 194">
              <a:extLst>
                <a:ext uri="{FF2B5EF4-FFF2-40B4-BE49-F238E27FC236}">
                  <a16:creationId xmlns:a16="http://schemas.microsoft.com/office/drawing/2014/main" id="{9981256F-23B2-1790-8C35-ABB9680EEFCD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A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BB01B725-43D2-940E-A11E-4D00AB45697C}"/>
              </a:ext>
            </a:extLst>
          </p:cNvPr>
          <p:cNvGrpSpPr/>
          <p:nvPr/>
        </p:nvGrpSpPr>
        <p:grpSpPr>
          <a:xfrm>
            <a:off x="5113270" y="5037999"/>
            <a:ext cx="183328" cy="180132"/>
            <a:chOff x="606125" y="3047156"/>
            <a:chExt cx="183328" cy="180132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D01D96BE-FA06-2E89-93D6-1E2BEA3CA55E}"/>
                </a:ext>
              </a:extLst>
            </p:cNvPr>
            <p:cNvSpPr/>
            <p:nvPr/>
          </p:nvSpPr>
          <p:spPr>
            <a:xfrm>
              <a:off x="609453" y="3047156"/>
              <a:ext cx="180000" cy="18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8" name="모서리가 둥근 직사각형 197">
              <a:extLst>
                <a:ext uri="{FF2B5EF4-FFF2-40B4-BE49-F238E27FC236}">
                  <a16:creationId xmlns:a16="http://schemas.microsoft.com/office/drawing/2014/main" id="{8FCD5E7D-6C15-86B2-D411-5AAA580A1F8B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S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90BCDEA1-83BF-E06B-18F8-DAFB570B0420}"/>
              </a:ext>
            </a:extLst>
          </p:cNvPr>
          <p:cNvGrpSpPr/>
          <p:nvPr/>
        </p:nvGrpSpPr>
        <p:grpSpPr>
          <a:xfrm>
            <a:off x="5668592" y="5262657"/>
            <a:ext cx="1374747" cy="1038513"/>
            <a:chOff x="7445431" y="5281012"/>
            <a:chExt cx="1374747" cy="1038513"/>
          </a:xfrm>
        </p:grpSpPr>
        <p:sp>
          <p:nvSpPr>
            <p:cNvPr id="274" name="모서리가 둥근 직사각형 273">
              <a:extLst>
                <a:ext uri="{FF2B5EF4-FFF2-40B4-BE49-F238E27FC236}">
                  <a16:creationId xmlns:a16="http://schemas.microsoft.com/office/drawing/2014/main" id="{13C11AF3-3C3D-0F17-7043-8FB15C5D921B}"/>
                </a:ext>
              </a:extLst>
            </p:cNvPr>
            <p:cNvSpPr/>
            <p:nvPr/>
          </p:nvSpPr>
          <p:spPr>
            <a:xfrm>
              <a:off x="7445431" y="5281012"/>
              <a:ext cx="1374747" cy="887731"/>
            </a:xfrm>
            <a:prstGeom prst="roundRect">
              <a:avLst>
                <a:gd name="adj" fmla="val 209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9A369909-50E2-9304-02EF-79DD2A552C6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0087" y="5959525"/>
              <a:ext cx="360000" cy="360000"/>
            </a:xfrm>
            <a:prstGeom prst="rect">
              <a:avLst/>
            </a:prstGeom>
          </p:spPr>
        </p:pic>
        <p:sp>
          <p:nvSpPr>
            <p:cNvPr id="278" name="모서리가 둥근 직사각형 277">
              <a:extLst>
                <a:ext uri="{FF2B5EF4-FFF2-40B4-BE49-F238E27FC236}">
                  <a16:creationId xmlns:a16="http://schemas.microsoft.com/office/drawing/2014/main" id="{49C3BEF6-1909-4EFA-A9FA-3AFC1CCB315A}"/>
                </a:ext>
              </a:extLst>
            </p:cNvPr>
            <p:cNvSpPr/>
            <p:nvPr/>
          </p:nvSpPr>
          <p:spPr>
            <a:xfrm>
              <a:off x="8076064" y="6010457"/>
              <a:ext cx="646182" cy="293399"/>
            </a:xfrm>
            <a:prstGeom prst="roundRect">
              <a:avLst>
                <a:gd name="adj" fmla="val 209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Office Oversea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85" name="자유형 284">
            <a:extLst>
              <a:ext uri="{FF2B5EF4-FFF2-40B4-BE49-F238E27FC236}">
                <a16:creationId xmlns:a16="http://schemas.microsoft.com/office/drawing/2014/main" id="{CD3D7BD2-781C-6C5E-4F96-64D435BBA1B2}"/>
              </a:ext>
            </a:extLst>
          </p:cNvPr>
          <p:cNvSpPr/>
          <p:nvPr/>
        </p:nvSpPr>
        <p:spPr>
          <a:xfrm flipH="1">
            <a:off x="2920776" y="3958825"/>
            <a:ext cx="3297311" cy="1438177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86" name="그림 285">
            <a:extLst>
              <a:ext uri="{FF2B5EF4-FFF2-40B4-BE49-F238E27FC236}">
                <a16:creationId xmlns:a16="http://schemas.microsoft.com/office/drawing/2014/main" id="{DE7A23B4-3F0C-BA07-72CC-DFE820CB3F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0045" y="5367117"/>
            <a:ext cx="360000" cy="360000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355AC109-5D29-B68A-538D-480E801D8FD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03" y="5372782"/>
            <a:ext cx="360000" cy="360000"/>
          </a:xfrm>
          <a:prstGeom prst="rect">
            <a:avLst/>
          </a:prstGeom>
        </p:spPr>
      </p:pic>
      <p:sp>
        <p:nvSpPr>
          <p:cNvPr id="288" name="자유형 287">
            <a:extLst>
              <a:ext uri="{FF2B5EF4-FFF2-40B4-BE49-F238E27FC236}">
                <a16:creationId xmlns:a16="http://schemas.microsoft.com/office/drawing/2014/main" id="{F417F1A4-F40F-B8DF-98E8-4F20D3613102}"/>
              </a:ext>
            </a:extLst>
          </p:cNvPr>
          <p:cNvSpPr/>
          <p:nvPr/>
        </p:nvSpPr>
        <p:spPr>
          <a:xfrm>
            <a:off x="6723497" y="3971358"/>
            <a:ext cx="1289465" cy="1399032"/>
          </a:xfrm>
          <a:custGeom>
            <a:avLst/>
            <a:gdLst>
              <a:gd name="connsiteX0" fmla="*/ 0 w 182880"/>
              <a:gd name="connsiteY0" fmla="*/ 1399032 h 1399032"/>
              <a:gd name="connsiteX1" fmla="*/ 0 w 182880"/>
              <a:gd name="connsiteY1" fmla="*/ 1280160 h 1399032"/>
              <a:gd name="connsiteX2" fmla="*/ 182880 w 182880"/>
              <a:gd name="connsiteY2" fmla="*/ 91440 h 1399032"/>
              <a:gd name="connsiteX3" fmla="*/ 182880 w 182880"/>
              <a:gd name="connsiteY3" fmla="*/ 0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399032">
                <a:moveTo>
                  <a:pt x="0" y="1399032"/>
                </a:moveTo>
                <a:lnTo>
                  <a:pt x="0" y="1280160"/>
                </a:lnTo>
                <a:lnTo>
                  <a:pt x="182880" y="91440"/>
                </a:lnTo>
                <a:lnTo>
                  <a:pt x="182880" y="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B05A3DA0-14F9-2AD1-C774-B7C9D9670946}"/>
              </a:ext>
            </a:extLst>
          </p:cNvPr>
          <p:cNvGrpSpPr/>
          <p:nvPr/>
        </p:nvGrpSpPr>
        <p:grpSpPr>
          <a:xfrm>
            <a:off x="5710299" y="5037544"/>
            <a:ext cx="183475" cy="180000"/>
            <a:chOff x="606125" y="3047288"/>
            <a:chExt cx="183475" cy="180000"/>
          </a:xfrm>
        </p:grpSpPr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192A7FDE-5360-0A8E-D2AA-79503B70D97F}"/>
                </a:ext>
              </a:extLst>
            </p:cNvPr>
            <p:cNvSpPr/>
            <p:nvPr/>
          </p:nvSpPr>
          <p:spPr>
            <a:xfrm>
              <a:off x="609600" y="3047288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1" name="모서리가 둥근 직사각형 280">
              <a:extLst>
                <a:ext uri="{FF2B5EF4-FFF2-40B4-BE49-F238E27FC236}">
                  <a16:creationId xmlns:a16="http://schemas.microsoft.com/office/drawing/2014/main" id="{869E6B19-A4AF-B729-EB2D-01142790BE3E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A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9DFCC904-8A2B-3D8B-9DDC-7CF8F1A257D7}"/>
              </a:ext>
            </a:extLst>
          </p:cNvPr>
          <p:cNvGrpSpPr/>
          <p:nvPr/>
        </p:nvGrpSpPr>
        <p:grpSpPr>
          <a:xfrm>
            <a:off x="6740272" y="5038375"/>
            <a:ext cx="183328" cy="180132"/>
            <a:chOff x="606125" y="3047156"/>
            <a:chExt cx="183328" cy="180132"/>
          </a:xfrm>
        </p:grpSpPr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17DEA704-D319-8EF3-E5F5-754FED3AD1E8}"/>
                </a:ext>
              </a:extLst>
            </p:cNvPr>
            <p:cNvSpPr/>
            <p:nvPr/>
          </p:nvSpPr>
          <p:spPr>
            <a:xfrm>
              <a:off x="609453" y="3047156"/>
              <a:ext cx="180000" cy="18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kumimoji="1"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4" name="모서리가 둥근 직사각형 283">
              <a:extLst>
                <a:ext uri="{FF2B5EF4-FFF2-40B4-BE49-F238E27FC236}">
                  <a16:creationId xmlns:a16="http://schemas.microsoft.com/office/drawing/2014/main" id="{87ED1785-BFF6-D6D0-16F0-0109DB24C739}"/>
                </a:ext>
              </a:extLst>
            </p:cNvPr>
            <p:cNvSpPr/>
            <p:nvPr/>
          </p:nvSpPr>
          <p:spPr>
            <a:xfrm>
              <a:off x="606125" y="3047288"/>
              <a:ext cx="180000" cy="180000"/>
            </a:xfrm>
            <a:prstGeom prst="roundRect">
              <a:avLst>
                <a:gd name="adj" fmla="val 2098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S</a:t>
              </a:r>
              <a:endParaRPr kumimoji="1" lang="ko-KR" altLang="en-US" sz="10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192FC37-26C9-FF26-239A-500243B40B5C}"/>
              </a:ext>
            </a:extLst>
          </p:cNvPr>
          <p:cNvSpPr/>
          <p:nvPr/>
        </p:nvSpPr>
        <p:spPr>
          <a:xfrm>
            <a:off x="1105319" y="3366329"/>
            <a:ext cx="10168932" cy="3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90" name="모서리가 둥근 직사각형 289">
            <a:extLst>
              <a:ext uri="{FF2B5EF4-FFF2-40B4-BE49-F238E27FC236}">
                <a16:creationId xmlns:a16="http://schemas.microsoft.com/office/drawing/2014/main" id="{A970779E-C71C-BAEC-E09C-1A6F1724BF0D}"/>
              </a:ext>
            </a:extLst>
          </p:cNvPr>
          <p:cNvSpPr/>
          <p:nvPr/>
        </p:nvSpPr>
        <p:spPr>
          <a:xfrm>
            <a:off x="702401" y="4443202"/>
            <a:ext cx="859304" cy="184206"/>
          </a:xfrm>
          <a:prstGeom prst="roundRect">
            <a:avLst>
              <a:gd name="adj" fmla="val 2098"/>
            </a:avLst>
          </a:prstGeom>
          <a:solidFill>
            <a:srgbClr val="FFC00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Infra Teams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E6E06501-8C38-C137-8195-8514860F8A39}"/>
              </a:ext>
            </a:extLst>
          </p:cNvPr>
          <p:cNvSpPr/>
          <p:nvPr/>
        </p:nvSpPr>
        <p:spPr>
          <a:xfrm>
            <a:off x="1115292" y="1126556"/>
            <a:ext cx="10168932" cy="212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kumimoji="1"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91" name="모서리가 둥근 직사각형 290">
            <a:extLst>
              <a:ext uri="{FF2B5EF4-FFF2-40B4-BE49-F238E27FC236}">
                <a16:creationId xmlns:a16="http://schemas.microsoft.com/office/drawing/2014/main" id="{D68D4675-514F-DC8E-569E-F5E25C211122}"/>
              </a:ext>
            </a:extLst>
          </p:cNvPr>
          <p:cNvSpPr/>
          <p:nvPr/>
        </p:nvSpPr>
        <p:spPr>
          <a:xfrm>
            <a:off x="685640" y="1687899"/>
            <a:ext cx="859304" cy="184206"/>
          </a:xfrm>
          <a:prstGeom prst="roundRect">
            <a:avLst>
              <a:gd name="adj" fmla="val 2098"/>
            </a:avLst>
          </a:prstGeom>
          <a:solidFill>
            <a:srgbClr val="FFC00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CIA Teams</a:t>
            </a:r>
            <a:endParaRPr kumimoji="1" lang="ko-KR" altLang="en-US" sz="10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4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B9A51C-6D88-4C3D-80D8-BDAD1A28B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2A4EC1-739E-48BC-8C2E-C8C9916BAC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EE5082-04D5-45AD-ACF2-EFA9AB206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D16B78-54A3-487B-BDC3-E34217699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91DD2D7-F70A-493F-9965-2893885AE0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B95ABF-9755-480E-90D7-180B046163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Powerpoint Template_Non-Confidential_Light_2022" id="{BD08E067-5FFA-644E-95BB-DAD7025112D4}" vid="{BB8E0EAF-5E19-F944-815B-8D0172EB4DDF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Light</Template>
  <TotalTime>7208</TotalTime>
  <Words>143</Words>
  <Application>Microsoft Macintosh PowerPoint</Application>
  <PresentationFormat>와이드스크린</PresentationFormat>
  <Paragraphs>73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4" baseType="lpstr">
      <vt:lpstr>Arial</vt:lpstr>
      <vt:lpstr>Wingdings</vt:lpstr>
      <vt:lpstr>NanumSquareOTF Bold</vt:lpstr>
      <vt:lpstr>Amazon Ember Heavy</vt:lpstr>
      <vt:lpstr>NanumSquareRoundOTF Bold</vt:lpstr>
      <vt:lpstr>Amazon Ember Mono</vt:lpstr>
      <vt:lpstr>NanumSquareRoundOTF ExtraBold</vt:lpstr>
      <vt:lpstr>Lucida Console</vt:lpstr>
      <vt:lpstr>Amazon Ember</vt:lpstr>
      <vt:lpstr>AWS Confidential Light</vt:lpstr>
      <vt:lpstr>AWS GA LAB Architecture</vt:lpstr>
      <vt:lpstr> LAB Topology</vt:lpstr>
      <vt:lpstr>AS-IS Model for Coupang DR Network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Microsoft Office User</cp:lastModifiedBy>
  <cp:revision>6</cp:revision>
  <dcterms:created xsi:type="dcterms:W3CDTF">2022-07-18T19:05:25Z</dcterms:created>
  <dcterms:modified xsi:type="dcterms:W3CDTF">2022-10-29T04:22:04Z</dcterms:modified>
</cp:coreProperties>
</file>